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8"/>
  </p:notesMasterIdLst>
  <p:sldIdLst>
    <p:sldId id="256" r:id="rId2"/>
    <p:sldId id="42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60" r:id="rId13"/>
    <p:sldId id="361" r:id="rId14"/>
    <p:sldId id="383" r:id="rId15"/>
    <p:sldId id="386" r:id="rId16"/>
    <p:sldId id="269" r:id="rId17"/>
    <p:sldId id="270" r:id="rId18"/>
    <p:sldId id="364" r:id="rId19"/>
    <p:sldId id="373" r:id="rId20"/>
    <p:sldId id="275" r:id="rId21"/>
    <p:sldId id="387" r:id="rId22"/>
    <p:sldId id="429" r:id="rId23"/>
    <p:sldId id="382" r:id="rId24"/>
    <p:sldId id="428" r:id="rId25"/>
    <p:sldId id="389" r:id="rId26"/>
    <p:sldId id="390" r:id="rId27"/>
    <p:sldId id="391" r:id="rId28"/>
    <p:sldId id="392" r:id="rId29"/>
    <p:sldId id="274" r:id="rId30"/>
    <p:sldId id="277" r:id="rId31"/>
    <p:sldId id="395" r:id="rId32"/>
    <p:sldId id="394" r:id="rId33"/>
    <p:sldId id="336" r:id="rId34"/>
    <p:sldId id="396" r:id="rId35"/>
    <p:sldId id="342" r:id="rId36"/>
    <p:sldId id="339" r:id="rId37"/>
    <p:sldId id="363" r:id="rId38"/>
    <p:sldId id="343" r:id="rId39"/>
    <p:sldId id="372" r:id="rId40"/>
    <p:sldId id="344" r:id="rId41"/>
    <p:sldId id="352" r:id="rId42"/>
    <p:sldId id="346" r:id="rId43"/>
    <p:sldId id="353" r:id="rId44"/>
    <p:sldId id="347" r:id="rId45"/>
    <p:sldId id="397" r:id="rId46"/>
    <p:sldId id="348" r:id="rId47"/>
    <p:sldId id="350" r:id="rId48"/>
    <p:sldId id="351" r:id="rId49"/>
    <p:sldId id="356" r:id="rId50"/>
    <p:sldId id="355" r:id="rId51"/>
    <p:sldId id="354" r:id="rId52"/>
    <p:sldId id="357" r:id="rId53"/>
    <p:sldId id="367" r:id="rId54"/>
    <p:sldId id="359" r:id="rId55"/>
    <p:sldId id="366" r:id="rId56"/>
    <p:sldId id="374" r:id="rId57"/>
    <p:sldId id="403" r:id="rId58"/>
    <p:sldId id="404" r:id="rId59"/>
    <p:sldId id="375" r:id="rId60"/>
    <p:sldId id="368" r:id="rId61"/>
    <p:sldId id="369" r:id="rId62"/>
    <p:sldId id="370" r:id="rId63"/>
    <p:sldId id="401" r:id="rId64"/>
    <p:sldId id="402" r:id="rId65"/>
    <p:sldId id="398" r:id="rId66"/>
    <p:sldId id="399" r:id="rId67"/>
    <p:sldId id="400" r:id="rId68"/>
    <p:sldId id="405" r:id="rId69"/>
    <p:sldId id="376" r:id="rId70"/>
    <p:sldId id="377" r:id="rId71"/>
    <p:sldId id="432" r:id="rId72"/>
    <p:sldId id="407" r:id="rId73"/>
    <p:sldId id="378" r:id="rId74"/>
    <p:sldId id="412" r:id="rId75"/>
    <p:sldId id="419" r:id="rId76"/>
    <p:sldId id="421" r:id="rId77"/>
    <p:sldId id="408" r:id="rId78"/>
    <p:sldId id="409" r:id="rId79"/>
    <p:sldId id="411" r:id="rId80"/>
    <p:sldId id="413" r:id="rId81"/>
    <p:sldId id="418" r:id="rId82"/>
    <p:sldId id="424" r:id="rId83"/>
    <p:sldId id="423" r:id="rId84"/>
    <p:sldId id="426" r:id="rId85"/>
    <p:sldId id="380" r:id="rId86"/>
    <p:sldId id="430" r:id="rId8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300"/>
    <a:srgbClr val="FF00FF"/>
    <a:srgbClr val="00BC00"/>
    <a:srgbClr val="FFA223"/>
    <a:srgbClr val="B65F00"/>
    <a:srgbClr val="00FF00"/>
    <a:srgbClr val="5B9BD5"/>
    <a:srgbClr val="FFF5E8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A12436-515C-4E44-829E-E64E2545583F}">
  <a:tblStyle styleId="{EAA12436-515C-4E44-829E-E64E25455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25" autoAdjust="0"/>
  </p:normalViewPr>
  <p:slideViewPr>
    <p:cSldViewPr snapToGrid="0">
      <p:cViewPr>
        <p:scale>
          <a:sx n="100" d="100"/>
          <a:sy n="10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Distribution de la </a:t>
            </a:r>
            <a:r>
              <a:rPr lang="en-US" sz="20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largeur</a:t>
            </a:r>
            <a:r>
              <a:rPr lang="en-US" sz="20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US" sz="20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objets</a:t>
            </a:r>
            <a:endParaRPr lang="en-US" sz="20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CUMUL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Sheet1!$A$2:$A$442</c:f>
              <c:numCache>
                <c:formatCode>General</c:formatCode>
                <c:ptCount val="44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31.8000000000001</c:v>
                </c:pt>
                <c:pt idx="319">
                  <c:v>31.900000000000102</c:v>
                </c:pt>
                <c:pt idx="320">
                  <c:v>32.000000000000099</c:v>
                </c:pt>
                <c:pt idx="321">
                  <c:v>32.100000000000101</c:v>
                </c:pt>
                <c:pt idx="322">
                  <c:v>32.200000000000102</c:v>
                </c:pt>
                <c:pt idx="323">
                  <c:v>32.300000000000097</c:v>
                </c:pt>
                <c:pt idx="324">
                  <c:v>32.400000000000098</c:v>
                </c:pt>
                <c:pt idx="325">
                  <c:v>32.500000000000099</c:v>
                </c:pt>
                <c:pt idx="326">
                  <c:v>32.600000000000101</c:v>
                </c:pt>
                <c:pt idx="327">
                  <c:v>32.700000000000102</c:v>
                </c:pt>
                <c:pt idx="328">
                  <c:v>32.800000000000097</c:v>
                </c:pt>
                <c:pt idx="329">
                  <c:v>32.900000000000098</c:v>
                </c:pt>
                <c:pt idx="330">
                  <c:v>33.000000000000099</c:v>
                </c:pt>
                <c:pt idx="331">
                  <c:v>33.100000000000101</c:v>
                </c:pt>
                <c:pt idx="332">
                  <c:v>33.200000000000102</c:v>
                </c:pt>
                <c:pt idx="333">
                  <c:v>33.300000000000097</c:v>
                </c:pt>
                <c:pt idx="334">
                  <c:v>33.400000000000098</c:v>
                </c:pt>
                <c:pt idx="335">
                  <c:v>33.500000000000099</c:v>
                </c:pt>
                <c:pt idx="336">
                  <c:v>33.600000000000101</c:v>
                </c:pt>
                <c:pt idx="337">
                  <c:v>33.700000000000102</c:v>
                </c:pt>
                <c:pt idx="338">
                  <c:v>33.800000000000097</c:v>
                </c:pt>
                <c:pt idx="339">
                  <c:v>33.900000000000098</c:v>
                </c:pt>
                <c:pt idx="340">
                  <c:v>34.000000000000099</c:v>
                </c:pt>
                <c:pt idx="341">
                  <c:v>34.100000000000101</c:v>
                </c:pt>
                <c:pt idx="342">
                  <c:v>34.200000000000102</c:v>
                </c:pt>
                <c:pt idx="343">
                  <c:v>34.300000000000097</c:v>
                </c:pt>
                <c:pt idx="344">
                  <c:v>34.400000000000098</c:v>
                </c:pt>
                <c:pt idx="345">
                  <c:v>34.500000000000099</c:v>
                </c:pt>
                <c:pt idx="346">
                  <c:v>34.600000000000101</c:v>
                </c:pt>
                <c:pt idx="347">
                  <c:v>34.700000000000102</c:v>
                </c:pt>
                <c:pt idx="348">
                  <c:v>34.800000000000097</c:v>
                </c:pt>
                <c:pt idx="349">
                  <c:v>34.900000000000098</c:v>
                </c:pt>
                <c:pt idx="350">
                  <c:v>35.000000000000099</c:v>
                </c:pt>
                <c:pt idx="351">
                  <c:v>35.100000000000101</c:v>
                </c:pt>
                <c:pt idx="352">
                  <c:v>35.200000000000102</c:v>
                </c:pt>
                <c:pt idx="353">
                  <c:v>35.300000000000097</c:v>
                </c:pt>
                <c:pt idx="354">
                  <c:v>35.400000000000098</c:v>
                </c:pt>
                <c:pt idx="355">
                  <c:v>35.500000000000099</c:v>
                </c:pt>
                <c:pt idx="356">
                  <c:v>35.600000000000101</c:v>
                </c:pt>
                <c:pt idx="357">
                  <c:v>35.700000000000102</c:v>
                </c:pt>
                <c:pt idx="358">
                  <c:v>35.800000000000097</c:v>
                </c:pt>
                <c:pt idx="359">
                  <c:v>35.900000000000098</c:v>
                </c:pt>
                <c:pt idx="360">
                  <c:v>36.000000000000099</c:v>
                </c:pt>
                <c:pt idx="361">
                  <c:v>36.100000000000101</c:v>
                </c:pt>
                <c:pt idx="362">
                  <c:v>36.200000000000102</c:v>
                </c:pt>
                <c:pt idx="363">
                  <c:v>36.300000000000097</c:v>
                </c:pt>
                <c:pt idx="364">
                  <c:v>36.400000000000098</c:v>
                </c:pt>
                <c:pt idx="365">
                  <c:v>36.500000000000099</c:v>
                </c:pt>
                <c:pt idx="366">
                  <c:v>36.600000000000101</c:v>
                </c:pt>
                <c:pt idx="367">
                  <c:v>36.700000000000102</c:v>
                </c:pt>
                <c:pt idx="368">
                  <c:v>36.800000000000097</c:v>
                </c:pt>
                <c:pt idx="369">
                  <c:v>36.900000000000098</c:v>
                </c:pt>
                <c:pt idx="370">
                  <c:v>37.000000000000099</c:v>
                </c:pt>
                <c:pt idx="371">
                  <c:v>37.100000000000101</c:v>
                </c:pt>
                <c:pt idx="372">
                  <c:v>37.200000000000102</c:v>
                </c:pt>
                <c:pt idx="373">
                  <c:v>37.300000000000097</c:v>
                </c:pt>
                <c:pt idx="374">
                  <c:v>37.400000000000098</c:v>
                </c:pt>
                <c:pt idx="375">
                  <c:v>37.500000000000099</c:v>
                </c:pt>
                <c:pt idx="376">
                  <c:v>37.600000000000101</c:v>
                </c:pt>
                <c:pt idx="377">
                  <c:v>37.700000000000102</c:v>
                </c:pt>
                <c:pt idx="378">
                  <c:v>37.800000000000097</c:v>
                </c:pt>
                <c:pt idx="379">
                  <c:v>37.900000000000098</c:v>
                </c:pt>
                <c:pt idx="380">
                  <c:v>38.000000000000099</c:v>
                </c:pt>
                <c:pt idx="381">
                  <c:v>38.100000000000101</c:v>
                </c:pt>
                <c:pt idx="382">
                  <c:v>38.200000000000102</c:v>
                </c:pt>
                <c:pt idx="383">
                  <c:v>38.300000000000097</c:v>
                </c:pt>
                <c:pt idx="384">
                  <c:v>38.400000000000098</c:v>
                </c:pt>
                <c:pt idx="385">
                  <c:v>38.500000000000199</c:v>
                </c:pt>
                <c:pt idx="386">
                  <c:v>38.6000000000002</c:v>
                </c:pt>
                <c:pt idx="387">
                  <c:v>38.700000000000202</c:v>
                </c:pt>
                <c:pt idx="388">
                  <c:v>38.800000000000203</c:v>
                </c:pt>
                <c:pt idx="389">
                  <c:v>38.900000000000198</c:v>
                </c:pt>
                <c:pt idx="390">
                  <c:v>39.000000000000199</c:v>
                </c:pt>
                <c:pt idx="391">
                  <c:v>39.1000000000002</c:v>
                </c:pt>
                <c:pt idx="392">
                  <c:v>39.200000000000202</c:v>
                </c:pt>
                <c:pt idx="393">
                  <c:v>39.300000000000203</c:v>
                </c:pt>
                <c:pt idx="394">
                  <c:v>39.400000000000198</c:v>
                </c:pt>
                <c:pt idx="395">
                  <c:v>39.500000000000199</c:v>
                </c:pt>
                <c:pt idx="396">
                  <c:v>39.6000000000002</c:v>
                </c:pt>
                <c:pt idx="397">
                  <c:v>39.700000000000202</c:v>
                </c:pt>
                <c:pt idx="398">
                  <c:v>39.800000000000203</c:v>
                </c:pt>
                <c:pt idx="399">
                  <c:v>39.900000000000198</c:v>
                </c:pt>
                <c:pt idx="400">
                  <c:v>40.000000000000199</c:v>
                </c:pt>
                <c:pt idx="401">
                  <c:v>40.1000000000002</c:v>
                </c:pt>
                <c:pt idx="402">
                  <c:v>40.200000000000202</c:v>
                </c:pt>
                <c:pt idx="403">
                  <c:v>40.300000000000203</c:v>
                </c:pt>
                <c:pt idx="404">
                  <c:v>40.400000000000198</c:v>
                </c:pt>
                <c:pt idx="405">
                  <c:v>40.500000000000199</c:v>
                </c:pt>
                <c:pt idx="406">
                  <c:v>40.6000000000002</c:v>
                </c:pt>
                <c:pt idx="407">
                  <c:v>40.700000000000202</c:v>
                </c:pt>
                <c:pt idx="408">
                  <c:v>40.800000000000203</c:v>
                </c:pt>
                <c:pt idx="409">
                  <c:v>40.900000000000198</c:v>
                </c:pt>
                <c:pt idx="410">
                  <c:v>41.000000000000199</c:v>
                </c:pt>
                <c:pt idx="411">
                  <c:v>41.1000000000002</c:v>
                </c:pt>
                <c:pt idx="412">
                  <c:v>41.200000000000202</c:v>
                </c:pt>
                <c:pt idx="413">
                  <c:v>41.300000000000203</c:v>
                </c:pt>
                <c:pt idx="414">
                  <c:v>41.400000000000198</c:v>
                </c:pt>
                <c:pt idx="415">
                  <c:v>41.500000000000199</c:v>
                </c:pt>
                <c:pt idx="416">
                  <c:v>41.6000000000002</c:v>
                </c:pt>
                <c:pt idx="417">
                  <c:v>41.700000000000202</c:v>
                </c:pt>
                <c:pt idx="418">
                  <c:v>41.800000000000203</c:v>
                </c:pt>
                <c:pt idx="419">
                  <c:v>41.900000000000198</c:v>
                </c:pt>
                <c:pt idx="420">
                  <c:v>42.000000000000199</c:v>
                </c:pt>
                <c:pt idx="421">
                  <c:v>42.1000000000002</c:v>
                </c:pt>
                <c:pt idx="422">
                  <c:v>42.200000000000202</c:v>
                </c:pt>
                <c:pt idx="423">
                  <c:v>42.300000000000203</c:v>
                </c:pt>
                <c:pt idx="424">
                  <c:v>42.400000000000198</c:v>
                </c:pt>
                <c:pt idx="425">
                  <c:v>42.500000000000199</c:v>
                </c:pt>
                <c:pt idx="426">
                  <c:v>42.6000000000002</c:v>
                </c:pt>
                <c:pt idx="427">
                  <c:v>42.700000000000202</c:v>
                </c:pt>
                <c:pt idx="428">
                  <c:v>42.800000000000203</c:v>
                </c:pt>
                <c:pt idx="429">
                  <c:v>42.900000000000198</c:v>
                </c:pt>
                <c:pt idx="430">
                  <c:v>43.000000000000199</c:v>
                </c:pt>
                <c:pt idx="431">
                  <c:v>43.1000000000002</c:v>
                </c:pt>
                <c:pt idx="432">
                  <c:v>43.200000000000202</c:v>
                </c:pt>
                <c:pt idx="433">
                  <c:v>43.300000000000203</c:v>
                </c:pt>
                <c:pt idx="434">
                  <c:v>43.400000000000198</c:v>
                </c:pt>
                <c:pt idx="435">
                  <c:v>43.500000000000199</c:v>
                </c:pt>
                <c:pt idx="436">
                  <c:v>43.6000000000002</c:v>
                </c:pt>
                <c:pt idx="437">
                  <c:v>43.700000000000202</c:v>
                </c:pt>
                <c:pt idx="438">
                  <c:v>43.800000000000203</c:v>
                </c:pt>
                <c:pt idx="439">
                  <c:v>43.900000000000198</c:v>
                </c:pt>
                <c:pt idx="440">
                  <c:v>44.000000000000199</c:v>
                </c:pt>
              </c:numCache>
            </c:numRef>
          </c:xVal>
          <c:yVal>
            <c:numRef>
              <c:f>Sheet1!$E$2:$E$442</c:f>
              <c:numCache>
                <c:formatCode>General</c:formatCode>
                <c:ptCount val="441"/>
                <c:pt idx="0">
                  <c:v>5.6136347937498351E-16</c:v>
                </c:pt>
                <c:pt idx="1">
                  <c:v>7.3251203381163456E-16</c:v>
                </c:pt>
                <c:pt idx="2">
                  <c:v>9.5477897034480962E-16</c:v>
                </c:pt>
                <c:pt idx="3">
                  <c:v>1.2431067385375972E-15</c:v>
                </c:pt>
                <c:pt idx="4">
                  <c:v>1.6167078040121367E-15</c:v>
                </c:pt>
                <c:pt idx="5">
                  <c:v>2.1002561811075641E-15</c:v>
                </c:pt>
                <c:pt idx="6">
                  <c:v>2.7254034047672618E-15</c:v>
                </c:pt>
                <c:pt idx="7">
                  <c:v>3.5327053328847872E-15</c:v>
                </c:pt>
                <c:pt idx="8">
                  <c:v>4.5740690886071043E-15</c:v>
                </c:pt>
                <c:pt idx="9">
                  <c:v>5.9158590335803525E-15</c:v>
                </c:pt>
                <c:pt idx="10">
                  <c:v>7.6428397603044366E-15</c:v>
                </c:pt>
                <c:pt idx="11">
                  <c:v>9.8631877986377591E-15</c:v>
                </c:pt>
                <c:pt idx="12">
                  <c:v>1.2714881810266886E-14</c:v>
                </c:pt>
                <c:pt idx="13">
                  <c:v>1.6373903130417323E-14</c:v>
                </c:pt>
                <c:pt idx="14">
                  <c:v>2.1064885203334321E-14</c:v>
                </c:pt>
                <c:pt idx="15">
                  <c:v>2.7075226707983453E-14</c:v>
                </c:pt>
                <c:pt idx="16">
                  <c:v>3.477440719233796E-14</c:v>
                </c:pt>
                <c:pt idx="17">
                  <c:v>4.4641688209490854E-14</c:v>
                </c:pt>
                <c:pt idx="18">
                  <c:v>5.7308319700468792E-14</c:v>
                </c:pt>
                <c:pt idx="19">
                  <c:v>7.3626387949467001E-14</c:v>
                </c:pt>
                <c:pt idx="20">
                  <c:v>9.4788765141064341E-14</c:v>
                </c:pt>
                <c:pt idx="21">
                  <c:v>1.225497395330244E-13</c:v>
                </c:pt>
                <c:pt idx="22">
                  <c:v>1.5964671088848056E-13</c:v>
                </c:pt>
                <c:pt idx="23">
                  <c:v>2.1062513503576767E-13</c:v>
                </c:pt>
                <c:pt idx="24">
                  <c:v>2.8347076779902002E-13</c:v>
                </c:pt>
                <c:pt idx="25">
                  <c:v>3.9284917396444299E-13</c:v>
                </c:pt>
                <c:pt idx="26">
                  <c:v>5.665201613826985E-13</c:v>
                </c:pt>
                <c:pt idx="27">
                  <c:v>8.5796611540755309E-13</c:v>
                </c:pt>
                <c:pt idx="28">
                  <c:v>1.3710597743494649E-12</c:v>
                </c:pt>
                <c:pt idx="29">
                  <c:v>2.3078114682179507E-12</c:v>
                </c:pt>
                <c:pt idx="30">
                  <c:v>4.0598757370509304E-12</c:v>
                </c:pt>
                <c:pt idx="31">
                  <c:v>7.3821006779508196E-12</c:v>
                </c:pt>
                <c:pt idx="32">
                  <c:v>1.3718152508275267E-11</c:v>
                </c:pt>
                <c:pt idx="33">
                  <c:v>2.5804796210004236E-11</c:v>
                </c:pt>
                <c:pt idx="34">
                  <c:v>4.8780862797706596E-11</c:v>
                </c:pt>
                <c:pt idx="35">
                  <c:v>9.2199604638992687E-11</c:v>
                </c:pt>
                <c:pt idx="36">
                  <c:v>1.7363907772349219E-10</c:v>
                </c:pt>
                <c:pt idx="37">
                  <c:v>3.2510576873383516E-10</c:v>
                </c:pt>
                <c:pt idx="38">
                  <c:v>6.0426220475026863E-10</c:v>
                </c:pt>
                <c:pt idx="39">
                  <c:v>1.1138851124313195E-9</c:v>
                </c:pt>
                <c:pt idx="40">
                  <c:v>2.0351952834825977E-9</c:v>
                </c:pt>
                <c:pt idx="41">
                  <c:v>3.6842791936844675E-9</c:v>
                </c:pt>
                <c:pt idx="42">
                  <c:v>6.6064730242389504E-9</c:v>
                </c:pt>
                <c:pt idx="43">
                  <c:v>1.1732371982626838E-8</c:v>
                </c:pt>
                <c:pt idx="44">
                  <c:v>2.0632605319047966E-8</c:v>
                </c:pt>
                <c:pt idx="45">
                  <c:v>3.5928861881974951E-8</c:v>
                </c:pt>
                <c:pt idx="46">
                  <c:v>6.1948878832048261E-8</c:v>
                </c:pt>
                <c:pt idx="47">
                  <c:v>1.057572889827331E-7</c:v>
                </c:pt>
                <c:pt idx="48">
                  <c:v>1.7875771304860543E-7</c:v>
                </c:pt>
                <c:pt idx="49">
                  <c:v>2.9915111194316873E-7</c:v>
                </c:pt>
                <c:pt idx="50">
                  <c:v>4.9565959877885553E-7</c:v>
                </c:pt>
                <c:pt idx="51">
                  <c:v>8.1309359789078755E-7</c:v>
                </c:pt>
                <c:pt idx="52">
                  <c:v>1.3205645692209361E-6</c:v>
                </c:pt>
                <c:pt idx="53">
                  <c:v>2.1234370660130543E-6</c:v>
                </c:pt>
                <c:pt idx="54">
                  <c:v>3.3804833311520266E-6</c:v>
                </c:pt>
                <c:pt idx="55">
                  <c:v>5.3281586314840205E-6</c:v>
                </c:pt>
                <c:pt idx="56">
                  <c:v>8.3144577533947971E-6</c:v>
                </c:pt>
                <c:pt idx="57">
                  <c:v>1.2845434234500548E-5</c:v>
                </c:pt>
                <c:pt idx="58">
                  <c:v>1.964814077945603E-5</c:v>
                </c:pt>
                <c:pt idx="59">
                  <c:v>2.9754438142298853E-5</c:v>
                </c:pt>
                <c:pt idx="60">
                  <c:v>4.4610750353056214E-5</c:v>
                </c:pt>
                <c:pt idx="61">
                  <c:v>6.6219314572966645E-5</c:v>
                </c:pt>
                <c:pt idx="62">
                  <c:v>9.7316646822920001E-5</c:v>
                </c:pt>
                <c:pt idx="63">
                  <c:v>1.4159464749065323E-4</c:v>
                </c:pt>
                <c:pt idx="64">
                  <c:v>2.03968799200359E-4</c:v>
                </c:pt>
                <c:pt idx="65">
                  <c:v>2.9089604147738757E-4</c:v>
                </c:pt>
                <c:pt idx="66">
                  <c:v>4.1074191984616213E-4</c:v>
                </c:pt>
                <c:pt idx="67">
                  <c:v>5.7419231048909663E-4</c:v>
                </c:pt>
                <c:pt idx="68">
                  <c:v>7.9469929413641678E-4</c:v>
                </c:pt>
                <c:pt idx="69">
                  <c:v>1.0889435897945248E-3</c:v>
                </c:pt>
                <c:pt idx="70">
                  <c:v>1.4772875227446096E-3</c:v>
                </c:pt>
                <c:pt idx="71">
                  <c:v>1.9841831699212707E-3</c:v>
                </c:pt>
                <c:pt idx="72">
                  <c:v>2.638490730571656E-3</c:v>
                </c:pt>
                <c:pt idx="73">
                  <c:v>3.4736532129332983E-3</c:v>
                </c:pt>
                <c:pt idx="74">
                  <c:v>4.5276663676113897E-3</c:v>
                </c:pt>
                <c:pt idx="75">
                  <c:v>5.8427787975895602E-3</c:v>
                </c:pt>
                <c:pt idx="76">
                  <c:v>7.4648577978470325E-3</c:v>
                </c:pt>
                <c:pt idx="77">
                  <c:v>9.4423631420600795E-3</c:v>
                </c:pt>
                <c:pt idx="78">
                  <c:v>1.182488491943097E-2</c:v>
                </c:pt>
                <c:pt idx="79">
                  <c:v>1.4661223353818224E-2</c:v>
                </c:pt>
                <c:pt idx="80">
                  <c:v>1.7997018352195002E-2</c:v>
                </c:pt>
                <c:pt idx="81">
                  <c:v>2.1871973495439036E-2</c:v>
                </c:pt>
                <c:pt idx="82">
                  <c:v>2.6316761456494784E-2</c:v>
                </c:pt>
                <c:pt idx="83">
                  <c:v>3.134974251853942E-2</c:v>
                </c:pt>
                <c:pt idx="84">
                  <c:v>3.6973671126877931E-2</c:v>
                </c:pt>
                <c:pt idx="85">
                  <c:v>4.3172602690153043E-2</c:v>
                </c:pt>
                <c:pt idx="86">
                  <c:v>4.9909239273288587E-2</c:v>
                </c:pt>
                <c:pt idx="87">
                  <c:v>5.7122963709659753E-2</c:v>
                </c:pt>
                <c:pt idx="88">
                  <c:v>6.4728803096228762E-2</c:v>
                </c:pt>
                <c:pt idx="89">
                  <c:v>7.261753209773214E-2</c:v>
                </c:pt>
                <c:pt idx="90">
                  <c:v>8.0657073364104978E-2</c:v>
                </c:pt>
                <c:pt idx="91">
                  <c:v>8.8695278341373793E-2</c:v>
                </c:pt>
                <c:pt idx="92">
                  <c:v>9.6564080951437856E-2</c:v>
                </c:pt>
                <c:pt idx="93">
                  <c:v>0.10408491545122557</c:v>
                </c:pt>
                <c:pt idx="94">
                  <c:v>0.11107518653153435</c:v>
                </c:pt>
                <c:pt idx="95">
                  <c:v>0.11735548377938941</c:v>
                </c:pt>
                <c:pt idx="96">
                  <c:v>0.12275715357878454</c:v>
                </c:pt>
                <c:pt idx="97">
                  <c:v>0.12712978804747391</c:v>
                </c:pt>
                <c:pt idx="98">
                  <c:v>0.13034816944800987</c:v>
                </c:pt>
                <c:pt idx="99">
                  <c:v>0.13231822358402381</c:v>
                </c:pt>
                <c:pt idx="100">
                  <c:v>0.13298158747224095</c:v>
                </c:pt>
                <c:pt idx="101">
                  <c:v>0.13231848187397502</c:v>
                </c:pt>
                <c:pt idx="102">
                  <c:v>0.13034869141982594</c:v>
                </c:pt>
                <c:pt idx="103">
                  <c:v>0.12713058457155527</c:v>
                </c:pt>
                <c:pt idx="104">
                  <c:v>0.12275824117806593</c:v>
                </c:pt>
                <c:pt idx="105">
                  <c:v>0.11735688489266727</c:v>
                </c:pt>
                <c:pt idx="106">
                  <c:v>0.1110769298687876</c:v>
                </c:pt>
                <c:pt idx="107">
                  <c:v>0.10408703644455793</c:v>
                </c:pt>
                <c:pt idx="108">
                  <c:v>9.6566622306193076E-2</c:v>
                </c:pt>
                <c:pt idx="109">
                  <c:v>8.8698290692908535E-2</c:v>
                </c:pt>
                <c:pt idx="110">
                  <c:v>8.0660616046647315E-2</c:v>
                </c:pt>
                <c:pt idx="111">
                  <c:v>7.2621674032710457E-2</c:v>
                </c:pt>
                <c:pt idx="112">
                  <c:v>6.4733623808423152E-2</c:v>
                </c:pt>
                <c:pt idx="113">
                  <c:v>5.7128554480507555E-2</c:v>
                </c:pt>
                <c:pt idx="114">
                  <c:v>4.991570444166573E-2</c:v>
                </c:pt>
                <c:pt idx="115">
                  <c:v>4.3180061111951669E-2</c:v>
                </c:pt>
                <c:pt idx="116">
                  <c:v>3.6982257805705417E-2</c:v>
                </c:pt>
                <c:pt idx="117">
                  <c:v>3.1359610420871167E-2</c:v>
                </c:pt>
                <c:pt idx="118">
                  <c:v>2.6328083525618485E-2</c:v>
                </c:pt>
                <c:pt idx="119">
                  <c:v>2.1884944879525674E-2</c:v>
                </c:pt>
                <c:pt idx="120">
                  <c:v>1.8011858862815183E-2</c:v>
                </c:pt>
                <c:pt idx="121">
                  <c:v>1.4678180172183503E-2</c:v>
                </c:pt>
                <c:pt idx="122">
                  <c:v>1.1844235568569624E-2</c:v>
                </c:pt>
                <c:pt idx="123">
                  <c:v>9.4644187440245577E-3</c:v>
                </c:pt>
                <c:pt idx="124">
                  <c:v>7.4899666358854587E-3</c:v>
                </c:pt>
                <c:pt idx="125">
                  <c:v>5.871330203980246E-3</c:v>
                </c:pt>
                <c:pt idx="126">
                  <c:v>4.5600949585475805E-3</c:v>
                </c:pt>
                <c:pt idx="127">
                  <c:v>3.5104434924339285E-3</c:v>
                </c:pt>
                <c:pt idx="128">
                  <c:v>2.680182085869899E-3</c:v>
                </c:pt>
                <c:pt idx="129">
                  <c:v>2.0313752811254387E-3</c:v>
                </c:pt>
                <c:pt idx="130">
                  <c:v>1.5306462097555544E-3</c:v>
                </c:pt>
                <c:pt idx="131">
                  <c:v>1.1492071194805107E-3</c:v>
                </c:pt>
                <c:pt idx="132">
                  <c:v>8.6268517058638678E-4</c:v>
                </c:pt>
                <c:pt idx="133">
                  <c:v>6.5080457076677992E-4</c:v>
                </c:pt>
                <c:pt idx="134">
                  <c:v>4.9697895702578189E-4</c:v>
                </c:pt>
                <c:pt idx="135">
                  <c:v>3.8785897583231641E-4</c:v>
                </c:pt>
                <c:pt idx="136">
                  <c:v>3.1287041721429727E-4</c:v>
                </c:pt>
                <c:pt idx="137">
                  <c:v>2.6376892684109671E-4</c:v>
                </c:pt>
                <c:pt idx="138">
                  <c:v>2.3422888362419045E-4</c:v>
                </c:pt>
                <c:pt idx="139">
                  <c:v>2.1947686693610585E-4</c:v>
                </c:pt>
                <c:pt idx="140">
                  <c:v>2.159744096986491E-4</c:v>
                </c:pt>
                <c:pt idx="141">
                  <c:v>2.2115043666721834E-4</c:v>
                </c:pt>
                <c:pt idx="142">
                  <c:v>2.3318080000851228E-4</c:v>
                </c:pt>
                <c:pt idx="143">
                  <c:v>2.5081045566408477E-4</c:v>
                </c:pt>
                <c:pt idx="144">
                  <c:v>2.7321285219993643E-4</c:v>
                </c:pt>
                <c:pt idx="145">
                  <c:v>2.9988080601943233E-4</c:v>
                </c:pt>
                <c:pt idx="146">
                  <c:v>3.3054330928330462E-4</c:v>
                </c:pt>
                <c:pt idx="147">
                  <c:v>3.6510318678747647E-4</c:v>
                </c:pt>
                <c:pt idx="148">
                  <c:v>4.0359114814382058E-4</c:v>
                </c:pt>
                <c:pt idx="149">
                  <c:v>4.461324699463053E-4</c:v>
                </c:pt>
                <c:pt idx="150">
                  <c:v>4.9292321899063361E-4</c:v>
                </c:pt>
                <c:pt idx="151">
                  <c:v>5.4421354829528232E-4</c:v>
                </c:pt>
                <c:pt idx="152">
                  <c:v>6.0029613944653586E-4</c:v>
                </c:pt>
                <c:pt idx="153">
                  <c:v>6.6149831936452902E-4</c:v>
                </c:pt>
                <c:pt idx="154">
                  <c:v>7.2817674864243274E-4</c:v>
                </c:pt>
                <c:pt idx="155">
                  <c:v>8.0071386982369169E-4</c:v>
                </c:pt>
                <c:pt idx="156">
                  <c:v>8.7951552803009142E-4</c:v>
                </c:pt>
                <c:pt idx="157">
                  <c:v>9.6500934482044224E-4</c:v>
                </c:pt>
                <c:pt idx="158">
                  <c:v>1.0576435501947533E-3</c:v>
                </c:pt>
                <c:pt idx="159">
                  <c:v>1.1578860672184694E-3</c:v>
                </c:pt>
                <c:pt idx="160">
                  <c:v>1.2662237072522519E-3</c:v>
                </c:pt>
                <c:pt idx="161">
                  <c:v>1.3831613780738389E-3</c:v>
                </c:pt>
                <c:pt idx="162">
                  <c:v>1.5092212376314194E-3</c:v>
                </c:pt>
                <c:pt idx="163">
                  <c:v>1.6449417468528554E-3</c:v>
                </c:pt>
                <c:pt idx="164">
                  <c:v>1.7908765888761857E-3</c:v>
                </c:pt>
                <c:pt idx="165">
                  <c:v>1.9475934314537307E-3</c:v>
                </c:pt>
                <c:pt idx="166">
                  <c:v>2.1156725156645231E-3</c:v>
                </c:pt>
                <c:pt idx="167">
                  <c:v>2.2957050585244456E-3</c:v>
                </c:pt>
                <c:pt idx="168">
                  <c:v>2.4882914603421382E-3</c:v>
                </c:pt>
                <c:pt idx="169">
                  <c:v>2.6940393102214415E-3</c:v>
                </c:pt>
                <c:pt idx="170">
                  <c:v>2.9135611852793646E-3</c:v>
                </c:pt>
                <c:pt idx="171">
                  <c:v>3.1474722411387549E-3</c:v>
                </c:pt>
                <c:pt idx="172">
                  <c:v>3.3963875931984559E-3</c:v>
                </c:pt>
                <c:pt idx="173">
                  <c:v>3.6609194901604035E-3</c:v>
                </c:pt>
                <c:pt idx="174">
                  <c:v>3.941674283350247E-3</c:v>
                </c:pt>
                <c:pt idx="175">
                  <c:v>4.2392491975329523E-3</c:v>
                </c:pt>
                <c:pt idx="176">
                  <c:v>4.5542289112074641E-3</c:v>
                </c:pt>
                <c:pt idx="177">
                  <c:v>4.8871819567711111E-3</c:v>
                </c:pt>
                <c:pt idx="178">
                  <c:v>5.2386569534688399E-3</c:v>
                </c:pt>
                <c:pt idx="179">
                  <c:v>5.6091786886796205E-3</c:v>
                </c:pt>
                <c:pt idx="180">
                  <c:v>5.9992440658305909E-3</c:v>
                </c:pt>
                <c:pt idx="181">
                  <c:v>6.4093179400549266E-3</c:v>
                </c:pt>
                <c:pt idx="182">
                  <c:v>6.839828865607675E-3</c:v>
                </c:pt>
                <c:pt idx="183">
                  <c:v>7.2911647820051847E-3</c:v>
                </c:pt>
                <c:pt idx="184">
                  <c:v>7.7636686688391382E-3</c:v>
                </c:pt>
                <c:pt idx="185">
                  <c:v>8.2576342022140266E-3</c:v>
                </c:pt>
                <c:pt idx="186">
                  <c:v>8.7733014487402904E-3</c:v>
                </c:pt>
                <c:pt idx="187">
                  <c:v>9.3108526359610543E-3</c:v>
                </c:pt>
                <c:pt idx="188">
                  <c:v>9.8704080409655736E-3</c:v>
                </c:pt>
                <c:pt idx="189">
                  <c:v>1.0452022041717733E-2</c:v>
                </c:pt>
                <c:pt idx="190">
                  <c:v>1.1055679378267671E-2</c:v>
                </c:pt>
                <c:pt idx="191">
                  <c:v>1.1681291673478958E-2</c:v>
                </c:pt>
                <c:pt idx="192">
                  <c:v>1.2328694265154511E-2</c:v>
                </c:pt>
                <c:pt idx="193">
                  <c:v>1.2997643403431928E-2</c:v>
                </c:pt>
                <c:pt idx="194">
                  <c:v>1.3687813868995842E-2</c:v>
                </c:pt>
                <c:pt idx="195">
                  <c:v>1.4398797068967061E-2</c:v>
                </c:pt>
                <c:pt idx="196">
                  <c:v>1.5130099668212556E-2</c:v>
                </c:pt>
                <c:pt idx="197">
                  <c:v>1.5881142814218183E-2</c:v>
                </c:pt>
                <c:pt idx="198">
                  <c:v>1.6651262013501183E-2</c:v>
                </c:pt>
                <c:pt idx="199">
                  <c:v>1.7439707716740905E-2</c:v>
                </c:pt>
                <c:pt idx="200">
                  <c:v>1.8245646668293439E-2</c:v>
                </c:pt>
                <c:pt idx="201">
                  <c:v>1.9068164073439645E-2</c:v>
                </c:pt>
                <c:pt idx="202">
                  <c:v>1.990626663351441E-2</c:v>
                </c:pt>
                <c:pt idx="203">
                  <c:v>2.0758886494878313E-2</c:v>
                </c:pt>
                <c:pt idx="204">
                  <c:v>2.162488615243334E-2</c:v>
                </c:pt>
                <c:pt idx="205">
                  <c:v>2.2503064341956674E-2</c:v>
                </c:pt>
                <c:pt idx="206">
                  <c:v>2.339216294783894E-2</c:v>
                </c:pt>
                <c:pt idx="207">
                  <c:v>2.4290874943785196E-2</c:v>
                </c:pt>
                <c:pt idx="208">
                  <c:v>2.519785337358835E-2</c:v>
                </c:pt>
                <c:pt idx="209">
                  <c:v>2.6111721367156487E-2</c:v>
                </c:pt>
                <c:pt idx="210">
                  <c:v>2.7031083173523558E-2</c:v>
                </c:pt>
                <c:pt idx="211">
                  <c:v>2.7954536177572296E-2</c:v>
                </c:pt>
                <c:pt idx="212">
                  <c:v>2.8880683850660796E-2</c:v>
                </c:pt>
                <c:pt idx="213">
                  <c:v>2.9808149567306111E-2</c:v>
                </c:pt>
                <c:pt idx="214">
                  <c:v>3.0735591200623205E-2</c:v>
                </c:pt>
                <c:pt idx="215">
                  <c:v>3.1661716388472469E-2</c:v>
                </c:pt>
                <c:pt idx="216">
                  <c:v>3.2585298340408901E-2</c:v>
                </c:pt>
                <c:pt idx="217">
                  <c:v>3.3505192032791294E-2</c:v>
                </c:pt>
                <c:pt idx="218">
                  <c:v>3.4420350616090799E-2</c:v>
                </c:pt>
                <c:pt idx="219">
                  <c:v>3.5329841834899317E-2</c:v>
                </c:pt>
                <c:pt idx="220">
                  <c:v>3.6232864237806577E-2</c:v>
                </c:pt>
                <c:pt idx="221">
                  <c:v>3.7128762931678556E-2</c:v>
                </c:pt>
                <c:pt idx="222">
                  <c:v>3.8017044613495928E-2</c:v>
                </c:pt>
                <c:pt idx="223">
                  <c:v>3.8897391593408784E-2</c:v>
                </c:pt>
                <c:pt idx="224">
                  <c:v>3.9769674505710305E-2</c:v>
                </c:pt>
                <c:pt idx="225">
                  <c:v>4.0633963390742898E-2</c:v>
                </c:pt>
                <c:pt idx="226">
                  <c:v>4.1490536821066994E-2</c:v>
                </c:pt>
                <c:pt idx="227">
                  <c:v>4.2339888740313969E-2</c:v>
                </c:pt>
                <c:pt idx="228">
                  <c:v>4.318273268376132E-2</c:v>
                </c:pt>
                <c:pt idx="229">
                  <c:v>4.4020003056546804E-2</c:v>
                </c:pt>
                <c:pt idx="230">
                  <c:v>4.4852853159260658E-2</c:v>
                </c:pt>
                <c:pt idx="231">
                  <c:v>4.568264967202413E-2</c:v>
                </c:pt>
                <c:pt idx="232">
                  <c:v>4.6510963337586475E-2</c:v>
                </c:pt>
                <c:pt idx="233">
                  <c:v>4.7339555621815382E-2</c:v>
                </c:pt>
                <c:pt idx="234">
                  <c:v>4.8170361176428617E-2</c:v>
                </c:pt>
                <c:pt idx="235">
                  <c:v>4.9005465983937894E-2</c:v>
                </c:pt>
                <c:pt idx="236">
                  <c:v>4.9847081128351657E-2</c:v>
                </c:pt>
                <c:pt idx="237">
                  <c:v>5.0697512206785235E-2</c:v>
                </c:pt>
                <c:pt idx="238">
                  <c:v>5.15591244760659E-2</c:v>
                </c:pt>
                <c:pt idx="239">
                  <c:v>5.2434303913750119E-2</c:v>
                </c:pt>
                <c:pt idx="240">
                  <c:v>5.3325414463468307E-2</c:v>
                </c:pt>
                <c:pt idx="241">
                  <c:v>5.4234751828689032E-2</c:v>
                </c:pt>
                <c:pt idx="242">
                  <c:v>5.5164494275107452E-2</c:v>
                </c:pt>
                <c:pt idx="243">
                  <c:v>5.6116650997926544E-2</c:v>
                </c:pt>
                <c:pt idx="244">
                  <c:v>5.7093008704128756E-2</c:v>
                </c:pt>
                <c:pt idx="245">
                  <c:v>5.8095077149078578E-2</c:v>
                </c:pt>
                <c:pt idx="246">
                  <c:v>5.9124034448976272E-2</c:v>
                </c:pt>
                <c:pt idx="247">
                  <c:v>6.0180673063279309E-2</c:v>
                </c:pt>
                <c:pt idx="248">
                  <c:v>6.1265347401688597E-2</c:v>
                </c:pt>
                <c:pt idx="249">
                  <c:v>6.2377924056222479E-2</c:v>
                </c:pt>
                <c:pt idx="250">
                  <c:v>6.3517735687981192E-2</c:v>
                </c:pt>
                <c:pt idx="251">
                  <c:v>6.4683539608374349E-2</c:v>
                </c:pt>
                <c:pt idx="252">
                  <c:v>6.5873482084104498E-2</c:v>
                </c:pt>
                <c:pt idx="253">
                  <c:v>6.7085069362699715E-2</c:v>
                </c:pt>
                <c:pt idx="254">
                  <c:v>6.8315146359964427E-2</c:v>
                </c:pt>
                <c:pt idx="255">
                  <c:v>6.9559883871981379E-2</c:v>
                </c:pt>
                <c:pt idx="256">
                  <c:v>7.0814775072415834E-2</c:v>
                </c:pt>
                <c:pt idx="257">
                  <c:v>7.2074641931635555E-2</c:v>
                </c:pt>
                <c:pt idx="258">
                  <c:v>7.3333652048958406E-2</c:v>
                </c:pt>
                <c:pt idx="259">
                  <c:v>7.4585346225208363E-2</c:v>
                </c:pt>
                <c:pt idx="260">
                  <c:v>7.5822676922340806E-2</c:v>
                </c:pt>
                <c:pt idx="261">
                  <c:v>7.703805756339388E-2</c:v>
                </c:pt>
                <c:pt idx="262">
                  <c:v>7.8223422423183267E-2</c:v>
                </c:pt>
                <c:pt idx="263">
                  <c:v>7.9370296652144165E-2</c:v>
                </c:pt>
                <c:pt idx="264">
                  <c:v>8.0469875767078522E-2</c:v>
                </c:pt>
                <c:pt idx="265">
                  <c:v>8.1513113738056572E-2</c:v>
                </c:pt>
                <c:pt idx="266">
                  <c:v>8.249081860524117E-2</c:v>
                </c:pt>
                <c:pt idx="267">
                  <c:v>8.3393754377847351E-2</c:v>
                </c:pt>
                <c:pt idx="268">
                  <c:v>8.4212747804548571E-2</c:v>
                </c:pt>
                <c:pt idx="269">
                  <c:v>8.4938798464859355E-2</c:v>
                </c:pt>
                <c:pt idx="270">
                  <c:v>8.5563190518399182E-2</c:v>
                </c:pt>
                <c:pt idx="271">
                  <c:v>8.6077604366959437E-2</c:v>
                </c:pt>
                <c:pt idx="272">
                  <c:v>8.6474226435789947E-2</c:v>
                </c:pt>
                <c:pt idx="273">
                  <c:v>8.6745855267550839E-2</c:v>
                </c:pt>
                <c:pt idx="274">
                  <c:v>8.6886002146167818E-2</c:v>
                </c:pt>
                <c:pt idx="275">
                  <c:v>8.6888984528703639E-2</c:v>
                </c:pt>
                <c:pt idx="276">
                  <c:v>8.6750010660710752E-2</c:v>
                </c:pt>
                <c:pt idx="277">
                  <c:v>8.6465253882822127E-2</c:v>
                </c:pt>
                <c:pt idx="278">
                  <c:v>8.6031915301117576E-2</c:v>
                </c:pt>
                <c:pt idx="279">
                  <c:v>8.5448273687772594E-2</c:v>
                </c:pt>
                <c:pt idx="280">
                  <c:v>8.4713721697571409E-2</c:v>
                </c:pt>
                <c:pt idx="281">
                  <c:v>8.3828787725294937E-2</c:v>
                </c:pt>
                <c:pt idx="282">
                  <c:v>8.2795142983473624E-2</c:v>
                </c:pt>
                <c:pt idx="283">
                  <c:v>8.1615593643815959E-2</c:v>
                </c:pt>
                <c:pt idx="284">
                  <c:v>8.0294058152829126E-2</c:v>
                </c:pt>
                <c:pt idx="285">
                  <c:v>7.8835530096685064E-2</c:v>
                </c:pt>
                <c:pt idx="286">
                  <c:v>7.7246027246292828E-2</c:v>
                </c:pt>
                <c:pt idx="287">
                  <c:v>7.5532527655078618E-2</c:v>
                </c:pt>
                <c:pt idx="288">
                  <c:v>7.3702893903826713E-2</c:v>
                </c:pt>
                <c:pt idx="289">
                  <c:v>7.1765786784302482E-2</c:v>
                </c:pt>
                <c:pt idx="290">
                  <c:v>6.9730569882133109E-2</c:v>
                </c:pt>
                <c:pt idx="291">
                  <c:v>6.7607206656218055E-2</c:v>
                </c:pt>
                <c:pt idx="292">
                  <c:v>6.5406151714254609E-2</c:v>
                </c:pt>
                <c:pt idx="293">
                  <c:v>6.3138238050204007E-2</c:v>
                </c:pt>
                <c:pt idx="294">
                  <c:v>6.0814562039004039E-2</c:v>
                </c:pt>
                <c:pt idx="295">
                  <c:v>5.8446367976799973E-2</c:v>
                </c:pt>
                <c:pt idx="296">
                  <c:v>5.6044933912571003E-2</c:v>
                </c:pt>
                <c:pt idx="297">
                  <c:v>5.3621460441241275E-2</c:v>
                </c:pt>
                <c:pt idx="298">
                  <c:v>5.1186964021942151E-2</c:v>
                </c:pt>
                <c:pt idx="299">
                  <c:v>4.8752176251435179E-2</c:v>
                </c:pt>
                <c:pt idx="300">
                  <c:v>4.6327450365767013E-2</c:v>
                </c:pt>
                <c:pt idx="301">
                  <c:v>4.3922676067397436E-2</c:v>
                </c:pt>
                <c:pt idx="302">
                  <c:v>4.1547203584966393E-2</c:v>
                </c:pt>
                <c:pt idx="303">
                  <c:v>3.9209777673376571E-2</c:v>
                </c:pt>
                <c:pt idx="304">
                  <c:v>3.6918482057782434E-2</c:v>
                </c:pt>
                <c:pt idx="305">
                  <c:v>3.4680694621105651E-2</c:v>
                </c:pt>
                <c:pt idx="306">
                  <c:v>3.250305343532691E-2</c:v>
                </c:pt>
                <c:pt idx="307">
                  <c:v>3.0391433546148205E-2</c:v>
                </c:pt>
                <c:pt idx="308">
                  <c:v>2.8350934242389183E-2</c:v>
                </c:pt>
                <c:pt idx="309">
                  <c:v>2.6385876378849094E-2</c:v>
                </c:pt>
                <c:pt idx="310">
                  <c:v>2.4499809176949678E-2</c:v>
                </c:pt>
                <c:pt idx="311">
                  <c:v>2.2695525803300615E-2</c:v>
                </c:pt>
                <c:pt idx="312">
                  <c:v>2.0975086923780705E-2</c:v>
                </c:pt>
                <c:pt idx="313">
                  <c:v>1.9339851350605019E-2</c:v>
                </c:pt>
                <c:pt idx="314">
                  <c:v>1.7790512842331206E-2</c:v>
                </c:pt>
                <c:pt idx="315">
                  <c:v>1.6327142081481758E-2</c:v>
                </c:pt>
                <c:pt idx="316">
                  <c:v>1.4949232840554452E-2</c:v>
                </c:pt>
                <c:pt idx="317">
                  <c:v>1.3655751353328152E-2</c:v>
                </c:pt>
                <c:pt idx="318">
                  <c:v>1.2445187932854441E-2</c:v>
                </c:pt>
                <c:pt idx="319">
                  <c:v>1.1315609918357594E-2</c:v>
                </c:pt>
                <c:pt idx="320">
                  <c:v>1.0264715088174496E-2</c:v>
                </c:pt>
                <c:pt idx="321">
                  <c:v>9.2898847425764691E-3</c:v>
                </c:pt>
                <c:pt idx="322">
                  <c:v>8.3882357362188888E-3</c:v>
                </c:pt>
                <c:pt idx="323">
                  <c:v>7.5566708227585884E-3</c:v>
                </c:pt>
                <c:pt idx="324">
                  <c:v>6.7919267613689611E-3</c:v>
                </c:pt>
                <c:pt idx="325">
                  <c:v>6.0906197242338164E-3</c:v>
                </c:pt>
                <c:pt idx="326">
                  <c:v>5.4492876334899694E-3</c:v>
                </c:pt>
                <c:pt idx="327">
                  <c:v>4.8644291436180341E-3</c:v>
                </c:pt>
                <c:pt idx="328">
                  <c:v>4.3325390692727029E-3</c:v>
                </c:pt>
                <c:pt idx="329">
                  <c:v>3.8501401375864307E-3</c:v>
                </c:pt>
                <c:pt idx="330">
                  <c:v>3.4138110169207891E-3</c:v>
                </c:pt>
                <c:pt idx="331">
                  <c:v>3.0202106399895238E-3</c:v>
                </c:pt>
                <c:pt idx="332">
                  <c:v>2.6660988976160691E-3</c:v>
                </c:pt>
                <c:pt idx="333">
                  <c:v>2.3483538297338975E-3</c:v>
                </c:pt>
                <c:pt idx="334">
                  <c:v>2.0639854824460978E-3</c:v>
                </c:pt>
                <c:pt idx="335">
                  <c:v>1.8101466340905044E-3</c:v>
                </c:pt>
                <c:pt idx="336">
                  <c:v>1.5841406195480953E-3</c:v>
                </c:pt>
                <c:pt idx="337">
                  <c:v>1.3834265008835541E-3</c:v>
                </c:pt>
                <c:pt idx="338">
                  <c:v>1.205621844334926E-3</c:v>
                </c:pt>
                <c:pt idx="339">
                  <c:v>1.0485033692925873E-3</c:v>
                </c:pt>
                <c:pt idx="340">
                  <c:v>9.1000573491077294E-4</c:v>
                </c:pt>
                <c:pt idx="341">
                  <c:v>7.8821872510385341E-4</c:v>
                </c:pt>
                <c:pt idx="342">
                  <c:v>6.8138308364133109E-4</c:v>
                </c:pt>
                <c:pt idx="343">
                  <c:v>5.8788523861053185E-4</c:v>
                </c:pt>
                <c:pt idx="344">
                  <c:v>5.0625114038577374E-4</c:v>
                </c:pt>
                <c:pt idx="345">
                  <c:v>4.3513942011053536E-4</c:v>
                </c:pt>
                <c:pt idx="346">
                  <c:v>3.7333405719876738E-4</c:v>
                </c:pt>
                <c:pt idx="347">
                  <c:v>3.1973672506972181E-4</c:v>
                </c:pt>
                <c:pt idx="348">
                  <c:v>2.7335896475810291E-4</c:v>
                </c:pt>
                <c:pt idx="349">
                  <c:v>2.3331431663177623E-4</c:v>
                </c:pt>
                <c:pt idx="350">
                  <c:v>1.988105215765749E-4</c:v>
                </c:pt>
                <c:pt idx="351">
                  <c:v>1.6914188497732982E-4</c:v>
                </c:pt>
                <c:pt idx="352">
                  <c:v>1.436818798764524E-4</c:v>
                </c:pt>
                <c:pt idx="353">
                  <c:v>1.2187605000404391E-4</c:v>
                </c:pt>
                <c:pt idx="354">
                  <c:v>1.0323525906860395E-4</c:v>
                </c:pt>
                <c:pt idx="355">
                  <c:v>8.7329319845927064E-5</c:v>
                </c:pt>
                <c:pt idx="356">
                  <c:v>7.3781025232306848E-5</c:v>
                </c:pt>
                <c:pt idx="357">
                  <c:v>6.2260593525740563E-5</c:v>
                </c:pt>
                <c:pt idx="358">
                  <c:v>5.2480531722716E-5</c:v>
                </c:pt>
                <c:pt idx="359">
                  <c:v>4.4190913500870083E-5</c:v>
                </c:pt>
                <c:pt idx="360">
                  <c:v>3.7175062712461765E-5</c:v>
                </c:pt>
                <c:pt idx="361">
                  <c:v>3.1245628539553056E-5</c:v>
                </c:pt>
                <c:pt idx="362">
                  <c:v>2.6241034849604632E-5</c:v>
                </c:pt>
                <c:pt idx="363">
                  <c:v>2.2022283625608649E-5</c:v>
                </c:pt>
                <c:pt idx="364">
                  <c:v>1.8470090512794306E-5</c:v>
                </c:pt>
                <c:pt idx="365">
                  <c:v>1.5482329411177855E-5</c:v>
                </c:pt>
                <c:pt idx="366">
                  <c:v>1.2971762541072171E-5</c:v>
                </c:pt>
                <c:pt idx="367">
                  <c:v>1.086403241475885E-5</c:v>
                </c:pt>
                <c:pt idx="368">
                  <c:v>9.0958925670935678E-6</c:v>
                </c:pt>
                <c:pt idx="369">
                  <c:v>7.6136546447177044E-6</c:v>
                </c:pt>
                <c:pt idx="370">
                  <c:v>6.371830450665157E-6</c:v>
                </c:pt>
                <c:pt idx="371">
                  <c:v>5.331948720588855E-6</c:v>
                </c:pt>
                <c:pt idx="372">
                  <c:v>4.4615277098084845E-6</c:v>
                </c:pt>
                <c:pt idx="373">
                  <c:v>3.7331860468645895E-6</c:v>
                </c:pt>
                <c:pt idx="374">
                  <c:v>3.1238757175015021E-6</c:v>
                </c:pt>
                <c:pt idx="375">
                  <c:v>2.6142224488655559E-6</c:v>
                </c:pt>
                <c:pt idx="376">
                  <c:v>2.1879601399986569E-6</c:v>
                </c:pt>
                <c:pt idx="377">
                  <c:v>1.8314473104322071E-6</c:v>
                </c:pt>
                <c:pt idx="378">
                  <c:v>1.5332547982582668E-6</c:v>
                </c:pt>
                <c:pt idx="379">
                  <c:v>1.2838151215863651E-6</c:v>
                </c:pt>
                <c:pt idx="380">
                  <c:v>1.0751250158588606E-6</c:v>
                </c:pt>
                <c:pt idx="381">
                  <c:v>9.0049367047059045E-7</c:v>
                </c:pt>
                <c:pt idx="382">
                  <c:v>7.5433011058181865E-7</c:v>
                </c:pt>
                <c:pt idx="383">
                  <c:v>6.3196400511580076E-7</c:v>
                </c:pt>
                <c:pt idx="384">
                  <c:v>5.294949325262097E-7</c:v>
                </c:pt>
                <c:pt idx="385">
                  <c:v>4.4366580604887802E-7</c:v>
                </c:pt>
                <c:pt idx="386">
                  <c:v>3.7175675471018341E-7</c:v>
                </c:pt>
                <c:pt idx="387">
                  <c:v>3.1149628078382693E-7</c:v>
                </c:pt>
                <c:pt idx="388">
                  <c:v>2.6098697440034117E-7</c:v>
                </c:pt>
                <c:pt idx="389">
                  <c:v>2.186434674230824E-7</c:v>
                </c:pt>
                <c:pt idx="390">
                  <c:v>1.8314065726354023E-7</c:v>
                </c:pt>
                <c:pt idx="391">
                  <c:v>1.533705325619327E-7</c:v>
                </c:pt>
                <c:pt idx="392">
                  <c:v>1.2840619188139056E-7</c:v>
                </c:pt>
                <c:pt idx="393">
                  <c:v>1.0747186868909947E-7</c:v>
                </c:pt>
                <c:pt idx="394">
                  <c:v>8.9917965483300288E-8</c:v>
                </c:pt>
                <c:pt idx="395">
                  <c:v>7.520026113560057E-8</c:v>
                </c:pt>
                <c:pt idx="396">
                  <c:v>6.2862592119880614E-8</c:v>
                </c:pt>
                <c:pt idx="397">
                  <c:v>5.2522423668254962E-8</c:v>
                </c:pt>
                <c:pt idx="398">
                  <c:v>4.3858824032689218E-8</c:v>
                </c:pt>
                <c:pt idx="399">
                  <c:v>3.660243658629986E-8</c:v>
                </c:pt>
                <c:pt idx="400">
                  <c:v>3.0527112791869591E-8</c:v>
                </c:pt>
                <c:pt idx="401">
                  <c:v>2.5442926117156311E-8</c:v>
                </c:pt>
                <c:pt idx="402">
                  <c:v>2.1190334535642209E-8</c:v>
                </c:pt>
                <c:pt idx="403">
                  <c:v>1.7635298822164243E-8</c:v>
                </c:pt>
                <c:pt idx="404">
                  <c:v>1.466519672336441E-8</c:v>
                </c:pt>
                <c:pt idx="405">
                  <c:v>1.2185400350291772E-8</c:v>
                </c:pt>
                <c:pt idx="406">
                  <c:v>1.0116406735042526E-8</c:v>
                </c:pt>
                <c:pt idx="407">
                  <c:v>8.3914302004075075E-9</c:v>
                </c:pt>
                <c:pt idx="408">
                  <c:v>6.9543806715423453E-9</c:v>
                </c:pt>
                <c:pt idx="409">
                  <c:v>5.7581648649085225E-9</c:v>
                </c:pt>
                <c:pt idx="410">
                  <c:v>4.7632578840830223E-9</c:v>
                </c:pt>
                <c:pt idx="411">
                  <c:v>3.9365015189312425E-9</c:v>
                </c:pt>
                <c:pt idx="412">
                  <c:v>3.2500928031445316E-9</c:v>
                </c:pt>
                <c:pt idx="413">
                  <c:v>2.6807323994186298E-9</c:v>
                </c:pt>
                <c:pt idx="414">
                  <c:v>2.2089073697885582E-9</c:v>
                </c:pt>
                <c:pt idx="415">
                  <c:v>1.8182870307735306E-9</c:v>
                </c:pt>
                <c:pt idx="416">
                  <c:v>1.4952140371619043E-9</c:v>
                </c:pt>
                <c:pt idx="417">
                  <c:v>1.2282757063169909E-9</c:v>
                </c:pt>
                <c:pt idx="418">
                  <c:v>1.0079429869371696E-9</c:v>
                </c:pt>
                <c:pt idx="419">
                  <c:v>8.2626647450926982E-10</c:v>
                </c:pt>
                <c:pt idx="420">
                  <c:v>6.7662054782593397E-10</c:v>
                </c:pt>
                <c:pt idx="421">
                  <c:v>5.5348810242853014E-10</c:v>
                </c:pt>
                <c:pt idx="422">
                  <c:v>4.5227953335745935E-10</c:v>
                </c:pt>
                <c:pt idx="423">
                  <c:v>3.6918060874867942E-10</c:v>
                </c:pt>
                <c:pt idx="424">
                  <c:v>3.0102470861326552E-10</c:v>
                </c:pt>
                <c:pt idx="425">
                  <c:v>2.451856051873966E-10</c:v>
                </c:pt>
                <c:pt idx="426">
                  <c:v>1.9948755373823003E-10</c:v>
                </c:pt>
                <c:pt idx="427">
                  <c:v>1.621299632361299E-10</c:v>
                </c:pt>
                <c:pt idx="428">
                  <c:v>1.3162433947142521E-10</c:v>
                </c:pt>
                <c:pt idx="429">
                  <c:v>1.0674155118421949E-10</c:v>
                </c:pt>
                <c:pt idx="430">
                  <c:v>8.6467772765177202E-11</c:v>
                </c:pt>
                <c:pt idx="431">
                  <c:v>6.9967713596742644E-11</c:v>
                </c:pt>
                <c:pt idx="432">
                  <c:v>5.6553961293090422E-11</c:v>
                </c:pt>
                <c:pt idx="433">
                  <c:v>4.5661449984300006E-11</c:v>
                </c:pt>
                <c:pt idx="434">
                  <c:v>3.6826220452544173E-11</c:v>
                </c:pt>
                <c:pt idx="435">
                  <c:v>2.9667770654770683E-11</c:v>
                </c:pt>
                <c:pt idx="436">
                  <c:v>2.3874406587244053E-11</c:v>
                </c:pt>
                <c:pt idx="437">
                  <c:v>1.9191097638594254E-11</c:v>
                </c:pt>
                <c:pt idx="438">
                  <c:v>1.540942015008785E-11</c:v>
                </c:pt>
                <c:pt idx="439">
                  <c:v>1.2359240071574264E-11</c:v>
                </c:pt>
                <c:pt idx="440">
                  <c:v>9.9018422533453202E-12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7D7-45EA-B6B7-CE0718E47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2128159"/>
        <c:axId val="1012129119"/>
      </c:scatterChart>
      <c:valAx>
        <c:axId val="1012128159"/>
        <c:scaling>
          <c:orientation val="minMax"/>
          <c:max val="4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Largeur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</a:t>
                </a: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pixels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012129119"/>
        <c:crosses val="autoZero"/>
        <c:crossBetween val="midCat"/>
      </c:valAx>
      <c:valAx>
        <c:axId val="1012129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0121281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sz="20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Distribution de la </a:t>
            </a:r>
            <a:r>
              <a:rPr lang="en-US" sz="20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largeur</a:t>
            </a:r>
            <a:r>
              <a:rPr lang="en-US" sz="20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US" sz="20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objets</a:t>
            </a:r>
            <a:r>
              <a:rPr lang="en-US" sz="20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décomposée</a:t>
            </a:r>
            <a:r>
              <a:rPr lang="en-US" sz="20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 prior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P2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Sheet1!$A$2:$A$442</c:f>
              <c:numCache>
                <c:formatCode>General</c:formatCode>
                <c:ptCount val="44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31.8000000000001</c:v>
                </c:pt>
                <c:pt idx="319">
                  <c:v>31.900000000000102</c:v>
                </c:pt>
                <c:pt idx="320">
                  <c:v>32.000000000000099</c:v>
                </c:pt>
                <c:pt idx="321">
                  <c:v>32.100000000000101</c:v>
                </c:pt>
                <c:pt idx="322">
                  <c:v>32.200000000000102</c:v>
                </c:pt>
                <c:pt idx="323">
                  <c:v>32.300000000000097</c:v>
                </c:pt>
                <c:pt idx="324">
                  <c:v>32.400000000000098</c:v>
                </c:pt>
                <c:pt idx="325">
                  <c:v>32.500000000000099</c:v>
                </c:pt>
                <c:pt idx="326">
                  <c:v>32.600000000000101</c:v>
                </c:pt>
                <c:pt idx="327">
                  <c:v>32.700000000000102</c:v>
                </c:pt>
                <c:pt idx="328">
                  <c:v>32.800000000000097</c:v>
                </c:pt>
                <c:pt idx="329">
                  <c:v>32.900000000000098</c:v>
                </c:pt>
                <c:pt idx="330">
                  <c:v>33.000000000000099</c:v>
                </c:pt>
                <c:pt idx="331">
                  <c:v>33.100000000000101</c:v>
                </c:pt>
                <c:pt idx="332">
                  <c:v>33.200000000000102</c:v>
                </c:pt>
                <c:pt idx="333">
                  <c:v>33.300000000000097</c:v>
                </c:pt>
                <c:pt idx="334">
                  <c:v>33.400000000000098</c:v>
                </c:pt>
                <c:pt idx="335">
                  <c:v>33.500000000000099</c:v>
                </c:pt>
                <c:pt idx="336">
                  <c:v>33.600000000000101</c:v>
                </c:pt>
                <c:pt idx="337">
                  <c:v>33.700000000000102</c:v>
                </c:pt>
                <c:pt idx="338">
                  <c:v>33.800000000000097</c:v>
                </c:pt>
                <c:pt idx="339">
                  <c:v>33.900000000000098</c:v>
                </c:pt>
                <c:pt idx="340">
                  <c:v>34.000000000000099</c:v>
                </c:pt>
                <c:pt idx="341">
                  <c:v>34.100000000000101</c:v>
                </c:pt>
                <c:pt idx="342">
                  <c:v>34.200000000000102</c:v>
                </c:pt>
                <c:pt idx="343">
                  <c:v>34.300000000000097</c:v>
                </c:pt>
                <c:pt idx="344">
                  <c:v>34.400000000000098</c:v>
                </c:pt>
                <c:pt idx="345">
                  <c:v>34.500000000000099</c:v>
                </c:pt>
                <c:pt idx="346">
                  <c:v>34.600000000000101</c:v>
                </c:pt>
                <c:pt idx="347">
                  <c:v>34.700000000000102</c:v>
                </c:pt>
                <c:pt idx="348">
                  <c:v>34.800000000000097</c:v>
                </c:pt>
                <c:pt idx="349">
                  <c:v>34.900000000000098</c:v>
                </c:pt>
                <c:pt idx="350">
                  <c:v>35.000000000000099</c:v>
                </c:pt>
                <c:pt idx="351">
                  <c:v>35.100000000000101</c:v>
                </c:pt>
                <c:pt idx="352">
                  <c:v>35.200000000000102</c:v>
                </c:pt>
                <c:pt idx="353">
                  <c:v>35.300000000000097</c:v>
                </c:pt>
                <c:pt idx="354">
                  <c:v>35.400000000000098</c:v>
                </c:pt>
                <c:pt idx="355">
                  <c:v>35.500000000000099</c:v>
                </c:pt>
                <c:pt idx="356">
                  <c:v>35.600000000000101</c:v>
                </c:pt>
                <c:pt idx="357">
                  <c:v>35.700000000000102</c:v>
                </c:pt>
                <c:pt idx="358">
                  <c:v>35.800000000000097</c:v>
                </c:pt>
                <c:pt idx="359">
                  <c:v>35.900000000000098</c:v>
                </c:pt>
                <c:pt idx="360">
                  <c:v>36.000000000000099</c:v>
                </c:pt>
                <c:pt idx="361">
                  <c:v>36.100000000000101</c:v>
                </c:pt>
                <c:pt idx="362">
                  <c:v>36.200000000000102</c:v>
                </c:pt>
                <c:pt idx="363">
                  <c:v>36.300000000000097</c:v>
                </c:pt>
                <c:pt idx="364">
                  <c:v>36.400000000000098</c:v>
                </c:pt>
                <c:pt idx="365">
                  <c:v>36.500000000000099</c:v>
                </c:pt>
                <c:pt idx="366">
                  <c:v>36.600000000000101</c:v>
                </c:pt>
                <c:pt idx="367">
                  <c:v>36.700000000000102</c:v>
                </c:pt>
                <c:pt idx="368">
                  <c:v>36.800000000000097</c:v>
                </c:pt>
                <c:pt idx="369">
                  <c:v>36.900000000000098</c:v>
                </c:pt>
                <c:pt idx="370">
                  <c:v>37.000000000000099</c:v>
                </c:pt>
                <c:pt idx="371">
                  <c:v>37.100000000000101</c:v>
                </c:pt>
                <c:pt idx="372">
                  <c:v>37.200000000000102</c:v>
                </c:pt>
                <c:pt idx="373">
                  <c:v>37.300000000000097</c:v>
                </c:pt>
                <c:pt idx="374">
                  <c:v>37.400000000000098</c:v>
                </c:pt>
                <c:pt idx="375">
                  <c:v>37.500000000000099</c:v>
                </c:pt>
                <c:pt idx="376">
                  <c:v>37.600000000000101</c:v>
                </c:pt>
                <c:pt idx="377">
                  <c:v>37.700000000000102</c:v>
                </c:pt>
                <c:pt idx="378">
                  <c:v>37.800000000000097</c:v>
                </c:pt>
                <c:pt idx="379">
                  <c:v>37.900000000000098</c:v>
                </c:pt>
                <c:pt idx="380">
                  <c:v>38.000000000000099</c:v>
                </c:pt>
                <c:pt idx="381">
                  <c:v>38.100000000000101</c:v>
                </c:pt>
                <c:pt idx="382">
                  <c:v>38.200000000000102</c:v>
                </c:pt>
                <c:pt idx="383">
                  <c:v>38.300000000000097</c:v>
                </c:pt>
                <c:pt idx="384">
                  <c:v>38.400000000000098</c:v>
                </c:pt>
                <c:pt idx="385">
                  <c:v>38.500000000000199</c:v>
                </c:pt>
                <c:pt idx="386">
                  <c:v>38.6000000000002</c:v>
                </c:pt>
                <c:pt idx="387">
                  <c:v>38.700000000000202</c:v>
                </c:pt>
                <c:pt idx="388">
                  <c:v>38.800000000000203</c:v>
                </c:pt>
                <c:pt idx="389">
                  <c:v>38.900000000000198</c:v>
                </c:pt>
                <c:pt idx="390">
                  <c:v>39.000000000000199</c:v>
                </c:pt>
                <c:pt idx="391">
                  <c:v>39.1000000000002</c:v>
                </c:pt>
                <c:pt idx="392">
                  <c:v>39.200000000000202</c:v>
                </c:pt>
                <c:pt idx="393">
                  <c:v>39.300000000000203</c:v>
                </c:pt>
                <c:pt idx="394">
                  <c:v>39.400000000000198</c:v>
                </c:pt>
                <c:pt idx="395">
                  <c:v>39.500000000000199</c:v>
                </c:pt>
                <c:pt idx="396">
                  <c:v>39.6000000000002</c:v>
                </c:pt>
                <c:pt idx="397">
                  <c:v>39.700000000000202</c:v>
                </c:pt>
                <c:pt idx="398">
                  <c:v>39.800000000000203</c:v>
                </c:pt>
                <c:pt idx="399">
                  <c:v>39.900000000000198</c:v>
                </c:pt>
                <c:pt idx="400">
                  <c:v>40.000000000000199</c:v>
                </c:pt>
                <c:pt idx="401">
                  <c:v>40.1000000000002</c:v>
                </c:pt>
                <c:pt idx="402">
                  <c:v>40.200000000000202</c:v>
                </c:pt>
                <c:pt idx="403">
                  <c:v>40.300000000000203</c:v>
                </c:pt>
                <c:pt idx="404">
                  <c:v>40.400000000000198</c:v>
                </c:pt>
                <c:pt idx="405">
                  <c:v>40.500000000000199</c:v>
                </c:pt>
                <c:pt idx="406">
                  <c:v>40.6000000000002</c:v>
                </c:pt>
                <c:pt idx="407">
                  <c:v>40.700000000000202</c:v>
                </c:pt>
                <c:pt idx="408">
                  <c:v>40.800000000000203</c:v>
                </c:pt>
                <c:pt idx="409">
                  <c:v>40.900000000000198</c:v>
                </c:pt>
                <c:pt idx="410">
                  <c:v>41.000000000000199</c:v>
                </c:pt>
                <c:pt idx="411">
                  <c:v>41.1000000000002</c:v>
                </c:pt>
                <c:pt idx="412">
                  <c:v>41.200000000000202</c:v>
                </c:pt>
                <c:pt idx="413">
                  <c:v>41.300000000000203</c:v>
                </c:pt>
                <c:pt idx="414">
                  <c:v>41.400000000000198</c:v>
                </c:pt>
                <c:pt idx="415">
                  <c:v>41.500000000000199</c:v>
                </c:pt>
                <c:pt idx="416">
                  <c:v>41.6000000000002</c:v>
                </c:pt>
                <c:pt idx="417">
                  <c:v>41.700000000000202</c:v>
                </c:pt>
                <c:pt idx="418">
                  <c:v>41.800000000000203</c:v>
                </c:pt>
                <c:pt idx="419">
                  <c:v>41.900000000000198</c:v>
                </c:pt>
                <c:pt idx="420">
                  <c:v>42.000000000000199</c:v>
                </c:pt>
                <c:pt idx="421">
                  <c:v>42.1000000000002</c:v>
                </c:pt>
                <c:pt idx="422">
                  <c:v>42.200000000000202</c:v>
                </c:pt>
                <c:pt idx="423">
                  <c:v>42.300000000000203</c:v>
                </c:pt>
                <c:pt idx="424">
                  <c:v>42.400000000000198</c:v>
                </c:pt>
                <c:pt idx="425">
                  <c:v>42.500000000000199</c:v>
                </c:pt>
                <c:pt idx="426">
                  <c:v>42.6000000000002</c:v>
                </c:pt>
                <c:pt idx="427">
                  <c:v>42.700000000000202</c:v>
                </c:pt>
                <c:pt idx="428">
                  <c:v>42.800000000000203</c:v>
                </c:pt>
                <c:pt idx="429">
                  <c:v>42.900000000000198</c:v>
                </c:pt>
                <c:pt idx="430">
                  <c:v>43.000000000000199</c:v>
                </c:pt>
                <c:pt idx="431">
                  <c:v>43.1000000000002</c:v>
                </c:pt>
                <c:pt idx="432">
                  <c:v>43.200000000000202</c:v>
                </c:pt>
                <c:pt idx="433">
                  <c:v>43.300000000000203</c:v>
                </c:pt>
                <c:pt idx="434">
                  <c:v>43.400000000000198</c:v>
                </c:pt>
                <c:pt idx="435">
                  <c:v>43.500000000000199</c:v>
                </c:pt>
                <c:pt idx="436">
                  <c:v>43.6000000000002</c:v>
                </c:pt>
                <c:pt idx="437">
                  <c:v>43.700000000000202</c:v>
                </c:pt>
                <c:pt idx="438">
                  <c:v>43.800000000000203</c:v>
                </c:pt>
                <c:pt idx="439">
                  <c:v>43.900000000000198</c:v>
                </c:pt>
                <c:pt idx="440">
                  <c:v>44.000000000000199</c:v>
                </c:pt>
              </c:numCache>
            </c:numRef>
          </c:xVal>
          <c:yVal>
            <c:numRef>
              <c:f>Sheet1!$B$2:$B$442</c:f>
              <c:numCache>
                <c:formatCode>General</c:formatCode>
                <c:ptCount val="441"/>
                <c:pt idx="0">
                  <c:v>7.6945986267064199E-23</c:v>
                </c:pt>
                <c:pt idx="1">
                  <c:v>2.0811768202028245E-22</c:v>
                </c:pt>
                <c:pt idx="2">
                  <c:v>5.5730000227206912E-22</c:v>
                </c:pt>
                <c:pt idx="3">
                  <c:v>1.4774954927042648E-21</c:v>
                </c:pt>
                <c:pt idx="4">
                  <c:v>3.8781119317469607E-21</c:v>
                </c:pt>
                <c:pt idx="5">
                  <c:v>1.007793539430001E-20</c:v>
                </c:pt>
                <c:pt idx="6">
                  <c:v>2.5928647011003708E-20</c:v>
                </c:pt>
                <c:pt idx="7">
                  <c:v>6.6045798607393083E-20</c:v>
                </c:pt>
                <c:pt idx="8">
                  <c:v>1.665588032379929E-19</c:v>
                </c:pt>
                <c:pt idx="9">
                  <c:v>4.1585989791151602E-19</c:v>
                </c:pt>
                <c:pt idx="10">
                  <c:v>1.0279773571668917E-18</c:v>
                </c:pt>
                <c:pt idx="11">
                  <c:v>2.5158057769514047E-18</c:v>
                </c:pt>
                <c:pt idx="12">
                  <c:v>6.095758129562418E-18</c:v>
                </c:pt>
                <c:pt idx="13">
                  <c:v>1.4622963575006579E-17</c:v>
                </c:pt>
                <c:pt idx="14">
                  <c:v>3.4729627485662082E-17</c:v>
                </c:pt>
                <c:pt idx="15">
                  <c:v>8.1662356316695502E-17</c:v>
                </c:pt>
                <c:pt idx="16">
                  <c:v>1.9010815379079637E-16</c:v>
                </c:pt>
                <c:pt idx="17">
                  <c:v>4.3816394355093266E-16</c:v>
                </c:pt>
                <c:pt idx="18">
                  <c:v>9.9983787484971794E-16</c:v>
                </c:pt>
                <c:pt idx="19">
                  <c:v>2.2588094031543032E-15</c:v>
                </c:pt>
                <c:pt idx="20">
                  <c:v>5.0522710835368927E-15</c:v>
                </c:pt>
                <c:pt idx="21">
                  <c:v>1.1187956214351817E-14</c:v>
                </c:pt>
                <c:pt idx="22">
                  <c:v>2.4528552856964324E-14</c:v>
                </c:pt>
                <c:pt idx="23">
                  <c:v>5.3241483722529429E-14</c:v>
                </c:pt>
                <c:pt idx="24">
                  <c:v>1.144156490180137E-13</c:v>
                </c:pt>
                <c:pt idx="25">
                  <c:v>2.4343205330290096E-13</c:v>
                </c:pt>
                <c:pt idx="26">
                  <c:v>5.1277536367966629E-13</c:v>
                </c:pt>
                <c:pt idx="27">
                  <c:v>1.069383787154164E-12</c:v>
                </c:pt>
                <c:pt idx="28">
                  <c:v>2.2079899631371392E-12</c:v>
                </c:pt>
                <c:pt idx="29">
                  <c:v>4.5135436772055174E-12</c:v>
                </c:pt>
                <c:pt idx="30">
                  <c:v>9.1347204083645936E-12</c:v>
                </c:pt>
                <c:pt idx="31">
                  <c:v>1.8303322170155714E-11</c:v>
                </c:pt>
                <c:pt idx="32">
                  <c:v>3.6309615017918004E-11</c:v>
                </c:pt>
                <c:pt idx="33">
                  <c:v>7.1313281239960764E-11</c:v>
                </c:pt>
                <c:pt idx="34">
                  <c:v>1.3866799941653172E-10</c:v>
                </c:pt>
                <c:pt idx="35">
                  <c:v>2.6695566147628519E-10</c:v>
                </c:pt>
                <c:pt idx="36">
                  <c:v>5.0881402816450389E-10</c:v>
                </c:pt>
                <c:pt idx="37">
                  <c:v>9.6014333703123363E-10</c:v>
                </c:pt>
                <c:pt idx="38">
                  <c:v>1.7937839079640794E-9</c:v>
                </c:pt>
                <c:pt idx="39">
                  <c:v>3.3178842435473049E-9</c:v>
                </c:pt>
                <c:pt idx="40">
                  <c:v>6.0758828498232861E-9</c:v>
                </c:pt>
                <c:pt idx="41">
                  <c:v>1.1015763624682308E-8</c:v>
                </c:pt>
                <c:pt idx="42">
                  <c:v>1.9773196406244672E-8</c:v>
                </c:pt>
                <c:pt idx="43">
                  <c:v>3.513955094820434E-8</c:v>
                </c:pt>
                <c:pt idx="44">
                  <c:v>6.1826205001658573E-8</c:v>
                </c:pt>
                <c:pt idx="45">
                  <c:v>1.0769760042543276E-7</c:v>
                </c:pt>
                <c:pt idx="46">
                  <c:v>1.8573618445552897E-7</c:v>
                </c:pt>
                <c:pt idx="47">
                  <c:v>3.1713492167159759E-7</c:v>
                </c:pt>
                <c:pt idx="48">
                  <c:v>5.3610353446976145E-7</c:v>
                </c:pt>
                <c:pt idx="49">
                  <c:v>8.9724351623833374E-7</c:v>
                </c:pt>
                <c:pt idx="50">
                  <c:v>1.4867195147342977E-6</c:v>
                </c:pt>
                <c:pt idx="51">
                  <c:v>2.4389607458933522E-6</c:v>
                </c:pt>
                <c:pt idx="52">
                  <c:v>3.9612990910320753E-6</c:v>
                </c:pt>
                <c:pt idx="53">
                  <c:v>6.3698251788670899E-6</c:v>
                </c:pt>
                <c:pt idx="54">
                  <c:v>1.0140852065486758E-5</c:v>
                </c:pt>
                <c:pt idx="55">
                  <c:v>1.5983741106905475E-5</c:v>
                </c:pt>
                <c:pt idx="56">
                  <c:v>2.4942471290053535E-5</c:v>
                </c:pt>
                <c:pt idx="57">
                  <c:v>3.8535196742087129E-5</c:v>
                </c:pt>
                <c:pt idx="58">
                  <c:v>5.8943067756539855E-5</c:v>
                </c:pt>
                <c:pt idx="59">
                  <c:v>8.9261657177132928E-5</c:v>
                </c:pt>
                <c:pt idx="60">
                  <c:v>1.3383022576488537E-4</c:v>
                </c:pt>
                <c:pt idx="61">
                  <c:v>1.9865547139277237E-4</c:v>
                </c:pt>
                <c:pt idx="62">
                  <c:v>2.9194692579146027E-4</c:v>
                </c:pt>
                <c:pt idx="63">
                  <c:v>4.2478027055075143E-4</c:v>
                </c:pt>
                <c:pt idx="64">
                  <c:v>6.1190193011377298E-4</c:v>
                </c:pt>
                <c:pt idx="65">
                  <c:v>8.7268269504576015E-4</c:v>
                </c:pt>
                <c:pt idx="66">
                  <c:v>1.2322191684730175E-3</c:v>
                </c:pt>
                <c:pt idx="67">
                  <c:v>1.7225689390536812E-3</c:v>
                </c:pt>
                <c:pt idx="68">
                  <c:v>2.3840882014648404E-3</c:v>
                </c:pt>
                <c:pt idx="69">
                  <c:v>3.2668190561999247E-3</c:v>
                </c:pt>
                <c:pt idx="70">
                  <c:v>4.4318484119380075E-3</c:v>
                </c:pt>
                <c:pt idx="71">
                  <c:v>5.9525324197758486E-3</c:v>
                </c:pt>
                <c:pt idx="72">
                  <c:v>7.9154515829799686E-3</c:v>
                </c:pt>
                <c:pt idx="73">
                  <c:v>1.0420934814422592E-2</c:v>
                </c:pt>
                <c:pt idx="74">
                  <c:v>1.3582969233685634E-2</c:v>
                </c:pt>
                <c:pt idx="75">
                  <c:v>1.752830049356854E-2</c:v>
                </c:pt>
                <c:pt idx="76">
                  <c:v>2.2394530294842882E-2</c:v>
                </c:pt>
                <c:pt idx="77">
                  <c:v>2.8327037741601186E-2</c:v>
                </c:pt>
                <c:pt idx="78">
                  <c:v>3.5474592846231424E-2</c:v>
                </c:pt>
                <c:pt idx="79">
                  <c:v>4.3983595980427233E-2</c:v>
                </c:pt>
                <c:pt idx="80">
                  <c:v>5.3990966513188063E-2</c:v>
                </c:pt>
                <c:pt idx="81">
                  <c:v>6.5615814774676554E-2</c:v>
                </c:pt>
                <c:pt idx="82">
                  <c:v>7.8950158300894066E-2</c:v>
                </c:pt>
                <c:pt idx="83">
                  <c:v>9.4049077376887044E-2</c:v>
                </c:pt>
                <c:pt idx="84">
                  <c:v>0.11092083467945563</c:v>
                </c:pt>
                <c:pt idx="85">
                  <c:v>0.12951759566589174</c:v>
                </c:pt>
                <c:pt idx="86">
                  <c:v>0.14972746563574479</c:v>
                </c:pt>
                <c:pt idx="87">
                  <c:v>0.17136859204780719</c:v>
                </c:pt>
                <c:pt idx="88">
                  <c:v>0.19418605498321312</c:v>
                </c:pt>
                <c:pt idx="89">
                  <c:v>0.21785217703255064</c:v>
                </c:pt>
                <c:pt idx="90">
                  <c:v>0.24197072451914337</c:v>
                </c:pt>
                <c:pt idx="91">
                  <c:v>0.26608524989875476</c:v>
                </c:pt>
                <c:pt idx="92">
                  <c:v>0.28969155276148256</c:v>
                </c:pt>
                <c:pt idx="93">
                  <c:v>0.31225393336676144</c:v>
                </c:pt>
                <c:pt idx="94">
                  <c:v>0.33322460289179973</c:v>
                </c:pt>
                <c:pt idx="95">
                  <c:v>0.35206532676429952</c:v>
                </c:pt>
                <c:pt idx="96">
                  <c:v>0.36827014030332328</c:v>
                </c:pt>
                <c:pt idx="97">
                  <c:v>0.38138781546052403</c:v>
                </c:pt>
                <c:pt idx="98">
                  <c:v>0.39104269397545599</c:v>
                </c:pt>
                <c:pt idx="99">
                  <c:v>0.39695254747701181</c:v>
                </c:pt>
                <c:pt idx="100">
                  <c:v>0.3989422804014327</c:v>
                </c:pt>
                <c:pt idx="101">
                  <c:v>0.39695254747701181</c:v>
                </c:pt>
                <c:pt idx="102">
                  <c:v>0.39104269397545599</c:v>
                </c:pt>
                <c:pt idx="103">
                  <c:v>0.38138781546052403</c:v>
                </c:pt>
                <c:pt idx="104">
                  <c:v>0.36827014030332328</c:v>
                </c:pt>
                <c:pt idx="105">
                  <c:v>0.35206532676429952</c:v>
                </c:pt>
                <c:pt idx="106">
                  <c:v>0.33322460289179973</c:v>
                </c:pt>
                <c:pt idx="107">
                  <c:v>0.31225393336676144</c:v>
                </c:pt>
                <c:pt idx="108">
                  <c:v>0.28969155276148256</c:v>
                </c:pt>
                <c:pt idx="109">
                  <c:v>0.26608524989875476</c:v>
                </c:pt>
                <c:pt idx="110">
                  <c:v>0.24197072451914337</c:v>
                </c:pt>
                <c:pt idx="111">
                  <c:v>0.21785217703255064</c:v>
                </c:pt>
                <c:pt idx="112">
                  <c:v>0.19418605498321312</c:v>
                </c:pt>
                <c:pt idx="113">
                  <c:v>0.17136859204780719</c:v>
                </c:pt>
                <c:pt idx="114">
                  <c:v>0.14972746563574479</c:v>
                </c:pt>
                <c:pt idx="115">
                  <c:v>0.12951759566589174</c:v>
                </c:pt>
                <c:pt idx="116">
                  <c:v>0.11092083467945563</c:v>
                </c:pt>
                <c:pt idx="117">
                  <c:v>9.4049077376887044E-2</c:v>
                </c:pt>
                <c:pt idx="118">
                  <c:v>7.8950158300894066E-2</c:v>
                </c:pt>
                <c:pt idx="119">
                  <c:v>6.5615814774676554E-2</c:v>
                </c:pt>
                <c:pt idx="120">
                  <c:v>5.3990966513188063E-2</c:v>
                </c:pt>
                <c:pt idx="121">
                  <c:v>4.3983595980427233E-2</c:v>
                </c:pt>
                <c:pt idx="122">
                  <c:v>3.5474592846231487E-2</c:v>
                </c:pt>
                <c:pt idx="123">
                  <c:v>2.832703774160112E-2</c:v>
                </c:pt>
                <c:pt idx="124">
                  <c:v>2.2394530294842882E-2</c:v>
                </c:pt>
                <c:pt idx="125">
                  <c:v>1.752830049356854E-2</c:v>
                </c:pt>
                <c:pt idx="126">
                  <c:v>1.3582969233685634E-2</c:v>
                </c:pt>
                <c:pt idx="127">
                  <c:v>1.0420934814422614E-2</c:v>
                </c:pt>
                <c:pt idx="128">
                  <c:v>7.915451582979946E-3</c:v>
                </c:pt>
                <c:pt idx="129">
                  <c:v>5.9525324197758486E-3</c:v>
                </c:pt>
                <c:pt idx="130">
                  <c:v>4.4318484119380075E-3</c:v>
                </c:pt>
                <c:pt idx="131">
                  <c:v>3.2668190561999247E-3</c:v>
                </c:pt>
                <c:pt idx="132">
                  <c:v>2.3840882014648486E-3</c:v>
                </c:pt>
                <c:pt idx="133">
                  <c:v>1.7225689390536767E-3</c:v>
                </c:pt>
                <c:pt idx="134">
                  <c:v>1.2322191684730175E-3</c:v>
                </c:pt>
                <c:pt idx="135">
                  <c:v>8.7268269504576015E-4</c:v>
                </c:pt>
                <c:pt idx="136">
                  <c:v>6.1190193011377298E-4</c:v>
                </c:pt>
                <c:pt idx="137">
                  <c:v>4.247802705507529E-4</c:v>
                </c:pt>
                <c:pt idx="138">
                  <c:v>2.9194692579145951E-4</c:v>
                </c:pt>
                <c:pt idx="139">
                  <c:v>1.9865547139277237E-4</c:v>
                </c:pt>
                <c:pt idx="140">
                  <c:v>1.3383022576488537E-4</c:v>
                </c:pt>
                <c:pt idx="141">
                  <c:v>8.9261657177132928E-5</c:v>
                </c:pt>
                <c:pt idx="142">
                  <c:v>5.8943067756540058E-5</c:v>
                </c:pt>
                <c:pt idx="143">
                  <c:v>3.8535196742086994E-5</c:v>
                </c:pt>
                <c:pt idx="144">
                  <c:v>2.4942471290053535E-5</c:v>
                </c:pt>
                <c:pt idx="145">
                  <c:v>1.5983741106905475E-5</c:v>
                </c:pt>
                <c:pt idx="146">
                  <c:v>1.0140852065486758E-5</c:v>
                </c:pt>
                <c:pt idx="147">
                  <c:v>6.3698251788671238E-6</c:v>
                </c:pt>
                <c:pt idx="148">
                  <c:v>3.9612990910320609E-6</c:v>
                </c:pt>
                <c:pt idx="149">
                  <c:v>2.4389607458933522E-6</c:v>
                </c:pt>
                <c:pt idx="150">
                  <c:v>1.4867195147342977E-6</c:v>
                </c:pt>
                <c:pt idx="151">
                  <c:v>8.9724351623833374E-7</c:v>
                </c:pt>
                <c:pt idx="152">
                  <c:v>5.3610353446976421E-7</c:v>
                </c:pt>
                <c:pt idx="153">
                  <c:v>3.1713492167159643E-7</c:v>
                </c:pt>
                <c:pt idx="154">
                  <c:v>1.8573618445552897E-7</c:v>
                </c:pt>
                <c:pt idx="155">
                  <c:v>1.0769760042543276E-7</c:v>
                </c:pt>
                <c:pt idx="156">
                  <c:v>6.1826205001658573E-8</c:v>
                </c:pt>
                <c:pt idx="157">
                  <c:v>3.5139550948204466E-8</c:v>
                </c:pt>
                <c:pt idx="158">
                  <c:v>1.9773196406244602E-8</c:v>
                </c:pt>
                <c:pt idx="159">
                  <c:v>1.1015763624682308E-8</c:v>
                </c:pt>
                <c:pt idx="160">
                  <c:v>6.0758828498232861E-9</c:v>
                </c:pt>
                <c:pt idx="161">
                  <c:v>3.3178842435472697E-9</c:v>
                </c:pt>
                <c:pt idx="162">
                  <c:v>1.7937839079640922E-9</c:v>
                </c:pt>
                <c:pt idx="163">
                  <c:v>9.601433370312266E-10</c:v>
                </c:pt>
                <c:pt idx="164">
                  <c:v>5.0881402816451102E-10</c:v>
                </c:pt>
                <c:pt idx="165">
                  <c:v>2.6695566147628519E-10</c:v>
                </c:pt>
                <c:pt idx="166">
                  <c:v>1.3866799941653025E-10</c:v>
                </c:pt>
                <c:pt idx="167">
                  <c:v>7.1313281239961009E-11</c:v>
                </c:pt>
                <c:pt idx="168">
                  <c:v>3.6309615017917752E-11</c:v>
                </c:pt>
                <c:pt idx="169">
                  <c:v>1.8303322170155975E-11</c:v>
                </c:pt>
                <c:pt idx="170">
                  <c:v>9.1347204083645936E-12</c:v>
                </c:pt>
                <c:pt idx="171">
                  <c:v>4.513543677205469E-12</c:v>
                </c:pt>
                <c:pt idx="172">
                  <c:v>2.207989963137155E-12</c:v>
                </c:pt>
                <c:pt idx="173">
                  <c:v>1.0693837871541565E-12</c:v>
                </c:pt>
                <c:pt idx="174">
                  <c:v>5.1277536367967356E-13</c:v>
                </c:pt>
                <c:pt idx="175">
                  <c:v>2.4343205330290096E-13</c:v>
                </c:pt>
                <c:pt idx="176">
                  <c:v>1.1441564901801248E-13</c:v>
                </c:pt>
                <c:pt idx="177">
                  <c:v>5.3241483722529814E-14</c:v>
                </c:pt>
                <c:pt idx="178">
                  <c:v>2.4528552856964153E-14</c:v>
                </c:pt>
                <c:pt idx="179">
                  <c:v>1.1187956214351975E-14</c:v>
                </c:pt>
                <c:pt idx="180">
                  <c:v>5.0522710835368927E-15</c:v>
                </c:pt>
                <c:pt idx="181">
                  <c:v>2.2588094031542708E-15</c:v>
                </c:pt>
                <c:pt idx="182">
                  <c:v>9.9983787484971794E-16</c:v>
                </c:pt>
                <c:pt idx="183">
                  <c:v>4.3816394355093266E-16</c:v>
                </c:pt>
                <c:pt idx="184">
                  <c:v>1.9010815379079908E-16</c:v>
                </c:pt>
                <c:pt idx="185">
                  <c:v>8.1662356316695502E-17</c:v>
                </c:pt>
                <c:pt idx="186">
                  <c:v>3.4729627485661583E-17</c:v>
                </c:pt>
                <c:pt idx="187">
                  <c:v>1.4622963575006579E-17</c:v>
                </c:pt>
                <c:pt idx="188">
                  <c:v>6.095758129562418E-18</c:v>
                </c:pt>
                <c:pt idx="189">
                  <c:v>2.5158057769514402E-18</c:v>
                </c:pt>
                <c:pt idx="190">
                  <c:v>1.0279773571668917E-18</c:v>
                </c:pt>
                <c:pt idx="191">
                  <c:v>4.1585989791150716E-19</c:v>
                </c:pt>
                <c:pt idx="192">
                  <c:v>1.665588032379929E-19</c:v>
                </c:pt>
                <c:pt idx="193">
                  <c:v>6.6045798607393083E-20</c:v>
                </c:pt>
                <c:pt idx="194">
                  <c:v>2.5928647011004261E-20</c:v>
                </c:pt>
                <c:pt idx="195">
                  <c:v>1.007793539430001E-20</c:v>
                </c:pt>
                <c:pt idx="196">
                  <c:v>3.8781119317469065E-21</c:v>
                </c:pt>
                <c:pt idx="197">
                  <c:v>1.4774954927042648E-21</c:v>
                </c:pt>
                <c:pt idx="198">
                  <c:v>5.5730000227206912E-22</c:v>
                </c:pt>
                <c:pt idx="199">
                  <c:v>2.0811768202028542E-22</c:v>
                </c:pt>
                <c:pt idx="200">
                  <c:v>7.6945986267064199E-23</c:v>
                </c:pt>
                <c:pt idx="201">
                  <c:v>2.8165665442761825E-23</c:v>
                </c:pt>
                <c:pt idx="202">
                  <c:v>1.0207305594306101E-23</c:v>
                </c:pt>
                <c:pt idx="203">
                  <c:v>3.6623451685553784E-24</c:v>
                </c:pt>
                <c:pt idx="204">
                  <c:v>1.3009616199239407E-24</c:v>
                </c:pt>
                <c:pt idx="205">
                  <c:v>4.5753755905208055E-25</c:v>
                </c:pt>
                <c:pt idx="206">
                  <c:v>1.5931111327009441E-25</c:v>
                </c:pt>
                <c:pt idx="207">
                  <c:v>5.4918978318178569E-26</c:v>
                </c:pt>
                <c:pt idx="208">
                  <c:v>1.8743724023417964E-26</c:v>
                </c:pt>
                <c:pt idx="209">
                  <c:v>6.3335378218306959E-27</c:v>
                </c:pt>
                <c:pt idx="210">
                  <c:v>2.1188192535093538E-27</c:v>
                </c:pt>
                <c:pt idx="211">
                  <c:v>7.0177599426611589E-28</c:v>
                </c:pt>
                <c:pt idx="212">
                  <c:v>2.3012307088481552E-28</c:v>
                </c:pt>
                <c:pt idx="213">
                  <c:v>7.4710022758834711E-29</c:v>
                </c:pt>
                <c:pt idx="214">
                  <c:v>2.4013454000085698E-29</c:v>
                </c:pt>
                <c:pt idx="215">
                  <c:v>7.6416554115872032E-30</c:v>
                </c:pt>
                <c:pt idx="216">
                  <c:v>2.4075611318392666E-30</c:v>
                </c:pt>
                <c:pt idx="217">
                  <c:v>7.5097287724965281E-31</c:v>
                </c:pt>
                <c:pt idx="218">
                  <c:v>2.319146777256117E-31</c:v>
                </c:pt>
                <c:pt idx="219">
                  <c:v>7.0907026684282619E-32</c:v>
                </c:pt>
                <c:pt idx="220">
                  <c:v>2.1463837356630605E-32</c:v>
                </c:pt>
                <c:pt idx="221">
                  <c:v>6.4325403346356578E-33</c:v>
                </c:pt>
                <c:pt idx="222">
                  <c:v>1.9085991346368163E-33</c:v>
                </c:pt>
                <c:pt idx="223">
                  <c:v>5.6066569263038325E-34</c:v>
                </c:pt>
                <c:pt idx="224">
                  <c:v>1.6306107348396917E-34</c:v>
                </c:pt>
                <c:pt idx="225">
                  <c:v>4.6951953579751464E-35</c:v>
                </c:pt>
                <c:pt idx="226">
                  <c:v>1.3384867992542497E-35</c:v>
                </c:pt>
                <c:pt idx="227">
                  <c:v>3.7777357211491192E-36</c:v>
                </c:pt>
                <c:pt idx="228">
                  <c:v>1.0556163502452738E-36</c:v>
                </c:pt>
                <c:pt idx="229">
                  <c:v>2.9203687938681796E-37</c:v>
                </c:pt>
                <c:pt idx="230">
                  <c:v>7.9988277570068127E-38</c:v>
                </c:pt>
                <c:pt idx="231">
                  <c:v>2.169062400260601E-38</c:v>
                </c:pt>
                <c:pt idx="232">
                  <c:v>5.8233755997365689E-39</c:v>
                </c:pt>
                <c:pt idx="233">
                  <c:v>1.5478704662962061E-39</c:v>
                </c:pt>
                <c:pt idx="234">
                  <c:v>4.0733476775279032E-40</c:v>
                </c:pt>
                <c:pt idx="235">
                  <c:v>1.061268813915216E-40</c:v>
                </c:pt>
                <c:pt idx="236">
                  <c:v>2.7375141923552304E-41</c:v>
                </c:pt>
                <c:pt idx="237">
                  <c:v>6.9910822497065887E-42</c:v>
                </c:pt>
                <c:pt idx="238">
                  <c:v>1.7676224102535012E-42</c:v>
                </c:pt>
                <c:pt idx="239">
                  <c:v>4.4247795833162935E-43</c:v>
                </c:pt>
                <c:pt idx="240">
                  <c:v>1.0966065593889713E-43</c:v>
                </c:pt>
                <c:pt idx="241">
                  <c:v>2.6907112356423892E-44</c:v>
                </c:pt>
                <c:pt idx="242">
                  <c:v>6.5364267753186575E-45</c:v>
                </c:pt>
                <c:pt idx="243">
                  <c:v>1.5720659586057318E-45</c:v>
                </c:pt>
                <c:pt idx="244">
                  <c:v>3.7433305798851158E-46</c:v>
                </c:pt>
                <c:pt idx="245">
                  <c:v>8.8247549745948248E-47</c:v>
                </c:pt>
                <c:pt idx="246">
                  <c:v>2.0597010224088725E-47</c:v>
                </c:pt>
                <c:pt idx="247">
                  <c:v>4.7595157530206437E-48</c:v>
                </c:pt>
                <c:pt idx="248">
                  <c:v>1.0888759553277214E-48</c:v>
                </c:pt>
                <c:pt idx="249">
                  <c:v>2.4663295258806214E-49</c:v>
                </c:pt>
                <c:pt idx="250">
                  <c:v>5.5307095498444164E-50</c:v>
                </c:pt>
                <c:pt idx="251">
                  <c:v>1.227913167226947E-50</c:v>
                </c:pt>
                <c:pt idx="252">
                  <c:v>2.6990536443882881E-51</c:v>
                </c:pt>
                <c:pt idx="253">
                  <c:v>5.873709066277261E-52</c:v>
                </c:pt>
                <c:pt idx="254">
                  <c:v>1.2655240466047876E-52</c:v>
                </c:pt>
                <c:pt idx="255">
                  <c:v>2.6995130245885877E-53</c:v>
                </c:pt>
                <c:pt idx="256">
                  <c:v>5.7010848909411254E-54</c:v>
                </c:pt>
                <c:pt idx="257">
                  <c:v>1.1920285127791389E-54</c:v>
                </c:pt>
                <c:pt idx="258">
                  <c:v>2.4675890515655943E-55</c:v>
                </c:pt>
                <c:pt idx="259">
                  <c:v>5.0572693043755706E-56</c:v>
                </c:pt>
                <c:pt idx="260">
                  <c:v>1.0261630727919036E-56</c:v>
                </c:pt>
                <c:pt idx="261">
                  <c:v>2.0614544295847782E-57</c:v>
                </c:pt>
                <c:pt idx="262">
                  <c:v>4.1000405358332192E-58</c:v>
                </c:pt>
                <c:pt idx="263">
                  <c:v>8.0734585031602052E-59</c:v>
                </c:pt>
                <c:pt idx="264">
                  <c:v>1.5739398797766449E-59</c:v>
                </c:pt>
                <c:pt idx="265">
                  <c:v>3.0379016987899232E-60</c:v>
                </c:pt>
                <c:pt idx="266">
                  <c:v>5.8051888065287248E-61</c:v>
                </c:pt>
                <c:pt idx="267">
                  <c:v>1.0982874900168464E-61</c:v>
                </c:pt>
                <c:pt idx="268">
                  <c:v>2.0571823030286121E-62</c:v>
                </c:pt>
                <c:pt idx="269">
                  <c:v>3.8149300361502692E-63</c:v>
                </c:pt>
                <c:pt idx="270">
                  <c:v>7.0041821343185826E-64</c:v>
                </c:pt>
                <c:pt idx="271">
                  <c:v>1.2731668997619511E-64</c:v>
                </c:pt>
                <c:pt idx="272">
                  <c:v>2.2912385236994442E-65</c:v>
                </c:pt>
                <c:pt idx="273">
                  <c:v>4.0823696010715109E-66</c:v>
                </c:pt>
                <c:pt idx="274">
                  <c:v>7.2013081527191162E-67</c:v>
                </c:pt>
                <c:pt idx="275">
                  <c:v>1.2576723828781936E-67</c:v>
                </c:pt>
                <c:pt idx="276">
                  <c:v>2.1746066342991494E-68</c:v>
                </c:pt>
                <c:pt idx="277">
                  <c:v>3.7226392159452014E-69</c:v>
                </c:pt>
                <c:pt idx="278">
                  <c:v>6.3092573556037398E-70</c:v>
                </c:pt>
                <c:pt idx="279">
                  <c:v>1.0586748413641459E-70</c:v>
                </c:pt>
                <c:pt idx="280">
                  <c:v>1.7587495425951039E-71</c:v>
                </c:pt>
                <c:pt idx="281">
                  <c:v>2.8926937527363928E-72</c:v>
                </c:pt>
                <c:pt idx="282">
                  <c:v>4.7104020030901163E-73</c:v>
                </c:pt>
                <c:pt idx="283">
                  <c:v>7.5939991384233537E-74</c:v>
                </c:pt>
                <c:pt idx="284">
                  <c:v>1.2121047949078821E-74</c:v>
                </c:pt>
                <c:pt idx="285">
                  <c:v>1.9154324916719355E-75</c:v>
                </c:pt>
                <c:pt idx="286">
                  <c:v>2.9967504981728959E-76</c:v>
                </c:pt>
                <c:pt idx="287">
                  <c:v>4.6418529413769754E-77</c:v>
                </c:pt>
                <c:pt idx="288">
                  <c:v>7.1185120392387957E-78</c:v>
                </c:pt>
                <c:pt idx="289">
                  <c:v>1.0807969874547756E-78</c:v>
                </c:pt>
                <c:pt idx="290">
                  <c:v>1.6246360367736081E-79</c:v>
                </c:pt>
                <c:pt idx="291">
                  <c:v>2.4178262829180205E-80</c:v>
                </c:pt>
                <c:pt idx="292">
                  <c:v>3.5624695540014216E-81</c:v>
                </c:pt>
                <c:pt idx="293">
                  <c:v>5.1967794246721819E-82</c:v>
                </c:pt>
                <c:pt idx="294">
                  <c:v>7.5054106864552673E-83</c:v>
                </c:pt>
                <c:pt idx="295">
                  <c:v>1.0731778340682652E-83</c:v>
                </c:pt>
                <c:pt idx="296">
                  <c:v>1.5192385847961194E-84</c:v>
                </c:pt>
                <c:pt idx="297">
                  <c:v>2.1293023083306808E-85</c:v>
                </c:pt>
                <c:pt idx="298">
                  <c:v>2.954647824659123E-86</c:v>
                </c:pt>
                <c:pt idx="299">
                  <c:v>4.0591133265101084E-87</c:v>
                </c:pt>
                <c:pt idx="300">
                  <c:v>5.5209483621597635E-88</c:v>
                </c:pt>
                <c:pt idx="301">
                  <c:v>7.4345253896803478E-89</c:v>
                </c:pt>
                <c:pt idx="302">
                  <c:v>9.9117392378661756E-90</c:v>
                </c:pt>
                <c:pt idx="303">
                  <c:v>1.3082885546815271E-90</c:v>
                </c:pt>
                <c:pt idx="304">
                  <c:v>1.7096777958028099E-91</c:v>
                </c:pt>
                <c:pt idx="305">
                  <c:v>2.2119843802105703E-92</c:v>
                </c:pt>
                <c:pt idx="306">
                  <c:v>2.8333935151437165E-93</c:v>
                </c:pt>
                <c:pt idx="307">
                  <c:v>3.5932612209699005E-94</c:v>
                </c:pt>
                <c:pt idx="308">
                  <c:v>4.5115704195480418E-95</c:v>
                </c:pt>
                <c:pt idx="309">
                  <c:v>5.6082032627916149E-96</c:v>
                </c:pt>
                <c:pt idx="310">
                  <c:v>6.9020294201272195E-97</c:v>
                </c:pt>
                <c:pt idx="311">
                  <c:v>8.4098242852041555E-98</c:v>
                </c:pt>
                <c:pt idx="312">
                  <c:v>1.0145047680882349E-98</c:v>
                </c:pt>
                <c:pt idx="313">
                  <c:v>1.2116531577351448E-99</c:v>
                </c:pt>
                <c:pt idx="314">
                  <c:v>1.4327143131495845E-100</c:v>
                </c:pt>
                <c:pt idx="315">
                  <c:v>1.6772505228543918E-101</c:v>
                </c:pt>
                <c:pt idx="316">
                  <c:v>1.9439868705593737E-102</c:v>
                </c:pt>
                <c:pt idx="317">
                  <c:v>2.2307236625466486E-103</c:v>
                </c:pt>
                <c:pt idx="318">
                  <c:v>2.5342839665105108E-104</c:v>
                </c:pt>
                <c:pt idx="319">
                  <c:v>2.85050516989497E-105</c:v>
                </c:pt>
                <c:pt idx="320">
                  <c:v>3.1742815528183158E-106</c:v>
                </c:pt>
                <c:pt idx="321">
                  <c:v>3.4996620866254201E-107</c:v>
                </c:pt>
                <c:pt idx="322">
                  <c:v>3.8200041543726507E-108</c:v>
                </c:pt>
                <c:pt idx="323">
                  <c:v>4.1281798813742553E-109</c:v>
                </c:pt>
                <c:pt idx="324">
                  <c:v>4.4168275792499043E-110</c:v>
                </c:pt>
                <c:pt idx="325">
                  <c:v>4.678636817239542E-111</c:v>
                </c:pt>
                <c:pt idx="326">
                  <c:v>4.9066522287896146E-112</c:v>
                </c:pt>
                <c:pt idx="327">
                  <c:v>5.0945787039488199E-113</c:v>
                </c:pt>
                <c:pt idx="328">
                  <c:v>5.2370694054625831E-114</c:v>
                </c:pt>
                <c:pt idx="329">
                  <c:v>5.3299782692642371E-115</c:v>
                </c:pt>
                <c:pt idx="330">
                  <c:v>5.3705603650083809E-116</c:v>
                </c:pt>
                <c:pt idx="331">
                  <c:v>5.3576066085106228E-117</c:v>
                </c:pt>
                <c:pt idx="332">
                  <c:v>5.2915036010716711E-118</c:v>
                </c:pt>
                <c:pt idx="333">
                  <c:v>5.1742144632297386E-119</c:v>
                </c:pt>
                <c:pt idx="334">
                  <c:v>5.0091819888064203E-120</c:v>
                </c:pt>
                <c:pt idx="335">
                  <c:v>4.8011607858956919E-121</c:v>
                </c:pt>
                <c:pt idx="336">
                  <c:v>4.5559898241013491E-122</c:v>
                </c:pt>
                <c:pt idx="337">
                  <c:v>4.2803205646022846E-123</c:v>
                </c:pt>
                <c:pt idx="338">
                  <c:v>3.9813183097442547E-124</c:v>
                </c:pt>
                <c:pt idx="339">
                  <c:v>3.6663554052463944E-125</c:v>
                </c:pt>
                <c:pt idx="340">
                  <c:v>3.3427144417864777E-126</c:v>
                </c:pt>
                <c:pt idx="341">
                  <c:v>3.0173177576983086E-127</c:v>
                </c:pt>
                <c:pt idx="342">
                  <c:v>2.6964965868682829E-128</c:v>
                </c:pt>
                <c:pt idx="343">
                  <c:v>2.3858094600955198E-129</c:v>
                </c:pt>
                <c:pt idx="344">
                  <c:v>2.0899153359029795E-130</c:v>
                </c:pt>
                <c:pt idx="345">
                  <c:v>1.8125027935470949E-131</c:v>
                </c:pt>
                <c:pt idx="346">
                  <c:v>1.5562728159998869E-132</c:v>
                </c:pt>
                <c:pt idx="347">
                  <c:v>1.3229695050269115E-133</c:v>
                </c:pt>
                <c:pt idx="348">
                  <c:v>1.1134506956231514E-134</c:v>
                </c:pt>
                <c:pt idx="349">
                  <c:v>9.2778896634657065E-136</c:v>
                </c:pt>
                <c:pt idx="350">
                  <c:v>7.6539297364002492E-137</c:v>
                </c:pt>
                <c:pt idx="351">
                  <c:v>6.2513928815787718E-138</c:v>
                </c:pt>
                <c:pt idx="352">
                  <c:v>5.0550583375269469E-139</c:v>
                </c:pt>
                <c:pt idx="353">
                  <c:v>4.0469944154090707E-140</c:v>
                </c:pt>
                <c:pt idx="354">
                  <c:v>3.2077173522008223E-141</c:v>
                </c:pt>
                <c:pt idx="355">
                  <c:v>2.5171937051869661E-142</c:v>
                </c:pt>
                <c:pt idx="356">
                  <c:v>1.9556639750173716E-143</c:v>
                </c:pt>
                <c:pt idx="357">
                  <c:v>1.5042807213361227E-144</c:v>
                </c:pt>
                <c:pt idx="358">
                  <c:v>1.1455672749201115E-145</c:v>
                </c:pt>
                <c:pt idx="359">
                  <c:v>8.6371281448320608E-147</c:v>
                </c:pt>
                <c:pt idx="360">
                  <c:v>6.4472599713809935E-148</c:v>
                </c:pt>
                <c:pt idx="361">
                  <c:v>4.7647273821327166E-149</c:v>
                </c:pt>
                <c:pt idx="362">
                  <c:v>3.4862456628982417E-150</c:v>
                </c:pt>
                <c:pt idx="363">
                  <c:v>2.5254278878210464E-151</c:v>
                </c:pt>
                <c:pt idx="364">
                  <c:v>1.8112108543023101E-152</c:v>
                </c:pt>
                <c:pt idx="365">
                  <c:v>1.2860566740680064E-153</c:v>
                </c:pt>
                <c:pt idx="366">
                  <c:v>9.0408290644639272E-155</c:v>
                </c:pt>
                <c:pt idx="367">
                  <c:v>6.2923585829146585E-156</c:v>
                </c:pt>
                <c:pt idx="368">
                  <c:v>4.335864730706515E-157</c:v>
                </c:pt>
                <c:pt idx="369">
                  <c:v>2.957978689353054E-158</c:v>
                </c:pt>
                <c:pt idx="370">
                  <c:v>1.9978892591629417E-159</c:v>
                </c:pt>
                <c:pt idx="371">
                  <c:v>1.3359950176985184E-160</c:v>
                </c:pt>
                <c:pt idx="372">
                  <c:v>8.8449487364406526E-162</c:v>
                </c:pt>
                <c:pt idx="373">
                  <c:v>5.7975280290935786E-163</c:v>
                </c:pt>
                <c:pt idx="374">
                  <c:v>3.7622482510487474E-164</c:v>
                </c:pt>
                <c:pt idx="375">
                  <c:v>2.4171805786129551E-165</c:v>
                </c:pt>
                <c:pt idx="376">
                  <c:v>1.5375448696795662E-166</c:v>
                </c:pt>
                <c:pt idx="377">
                  <c:v>9.6828578464967091E-168</c:v>
                </c:pt>
                <c:pt idx="378">
                  <c:v>6.0372111958965026E-169</c:v>
                </c:pt>
                <c:pt idx="379">
                  <c:v>3.7267154741018716E-170</c:v>
                </c:pt>
                <c:pt idx="380">
                  <c:v>2.2775774787303175E-171</c:v>
                </c:pt>
                <c:pt idx="381">
                  <c:v>1.3780885933334916E-172</c:v>
                </c:pt>
                <c:pt idx="382">
                  <c:v>8.2554009582595136E-174</c:v>
                </c:pt>
                <c:pt idx="383">
                  <c:v>4.8961674242292214E-175</c:v>
                </c:pt>
                <c:pt idx="384">
                  <c:v>2.8749573338655701E-176</c:v>
                </c:pt>
                <c:pt idx="385">
                  <c:v>1.6713353651205797E-177</c:v>
                </c:pt>
                <c:pt idx="386">
                  <c:v>9.6195079307895778E-179</c:v>
                </c:pt>
                <c:pt idx="387">
                  <c:v>5.4814968184578779E-180</c:v>
                </c:pt>
                <c:pt idx="388">
                  <c:v>3.092448891996138E-181</c:v>
                </c:pt>
                <c:pt idx="389">
                  <c:v>1.7272808201480059E-182</c:v>
                </c:pt>
                <c:pt idx="390">
                  <c:v>9.5516945418934584E-184</c:v>
                </c:pt>
                <c:pt idx="391">
                  <c:v>5.2294372436350707E-185</c:v>
                </c:pt>
                <c:pt idx="392">
                  <c:v>2.8345657863896067E-186</c:v>
                </c:pt>
                <c:pt idx="393">
                  <c:v>1.5211609963295347E-187</c:v>
                </c:pt>
                <c:pt idx="394">
                  <c:v>8.0820377915840013E-189</c:v>
                </c:pt>
                <c:pt idx="395">
                  <c:v>4.2513183535026598E-190</c:v>
                </c:pt>
                <c:pt idx="396">
                  <c:v>2.2140296553241673E-191</c:v>
                </c:pt>
                <c:pt idx="397">
                  <c:v>1.1415640795110886E-192</c:v>
                </c:pt>
                <c:pt idx="398">
                  <c:v>5.8273917010350928E-194</c:v>
                </c:pt>
                <c:pt idx="399">
                  <c:v>2.9451348355670726E-195</c:v>
                </c:pt>
                <c:pt idx="400">
                  <c:v>1.4736461348697522E-196</c:v>
                </c:pt>
                <c:pt idx="401">
                  <c:v>7.3002593842369693E-198</c:v>
                </c:pt>
                <c:pt idx="402">
                  <c:v>3.580473207718007E-199</c:v>
                </c:pt>
                <c:pt idx="403">
                  <c:v>1.7385997808242432E-200</c:v>
                </c:pt>
                <c:pt idx="404">
                  <c:v>8.3582598338721329E-202</c:v>
                </c:pt>
                <c:pt idx="405">
                  <c:v>3.978223427257924E-203</c:v>
                </c:pt>
                <c:pt idx="406">
                  <c:v>1.8746471172464014E-204</c:v>
                </c:pt>
                <c:pt idx="407">
                  <c:v>8.7459490159696434E-206</c:v>
                </c:pt>
                <c:pt idx="408">
                  <c:v>4.0397213489274032E-207</c:v>
                </c:pt>
                <c:pt idx="409">
                  <c:v>1.8473659423391034E-208</c:v>
                </c:pt>
                <c:pt idx="410">
                  <c:v>8.3639516058051147E-210</c:v>
                </c:pt>
                <c:pt idx="411">
                  <c:v>3.7491010398319323E-211</c:v>
                </c:pt>
                <c:pt idx="412">
                  <c:v>1.6637950729282761E-212</c:v>
                </c:pt>
                <c:pt idx="413">
                  <c:v>7.3102053682197811E-214</c:v>
                </c:pt>
                <c:pt idx="414">
                  <c:v>3.1799213395924693E-215</c:v>
                </c:pt>
                <c:pt idx="415">
                  <c:v>1.3694943080712043E-216</c:v>
                </c:pt>
                <c:pt idx="416">
                  <c:v>5.8393047464690814E-218</c:v>
                </c:pt>
                <c:pt idx="417">
                  <c:v>2.4650123866321177E-219</c:v>
                </c:pt>
                <c:pt idx="418">
                  <c:v>1.0302298425751254E-220</c:v>
                </c:pt>
                <c:pt idx="419">
                  <c:v>4.2629103657575734E-222</c:v>
                </c:pt>
                <c:pt idx="420">
                  <c:v>1.7463662567476588E-223</c:v>
                </c:pt>
                <c:pt idx="421">
                  <c:v>7.0830697231124089E-225</c:v>
                </c:pt>
                <c:pt idx="422">
                  <c:v>2.8442302922754156E-226</c:v>
                </c:pt>
                <c:pt idx="423">
                  <c:v>1.1307459825217093E-227</c:v>
                </c:pt>
                <c:pt idx="424">
                  <c:v>4.4506393607265667E-229</c:v>
                </c:pt>
                <c:pt idx="425">
                  <c:v>1.7343502635951967E-230</c:v>
                </c:pt>
                <c:pt idx="426">
                  <c:v>6.6912656487242073E-232</c:v>
                </c:pt>
                <c:pt idx="427">
                  <c:v>2.5558583961195044E-233</c:v>
                </c:pt>
                <c:pt idx="428">
                  <c:v>9.6654562734715064E-235</c:v>
                </c:pt>
                <c:pt idx="429">
                  <c:v>3.6188033807357026E-236</c:v>
                </c:pt>
                <c:pt idx="430">
                  <c:v>1.3414196673405909E-237</c:v>
                </c:pt>
                <c:pt idx="431">
                  <c:v>4.9229044533224382E-239</c:v>
                </c:pt>
                <c:pt idx="432">
                  <c:v>1.7886904954861107E-240</c:v>
                </c:pt>
                <c:pt idx="433">
                  <c:v>6.4343702392952579E-242</c:v>
                </c:pt>
                <c:pt idx="434">
                  <c:v>2.2915743360331013E-243</c:v>
                </c:pt>
                <c:pt idx="435">
                  <c:v>8.0801404138182496E-245</c:v>
                </c:pt>
                <c:pt idx="436">
                  <c:v>2.8207261260837755E-246</c:v>
                </c:pt>
                <c:pt idx="437">
                  <c:v>9.7489981834170748E-248</c:v>
                </c:pt>
                <c:pt idx="438">
                  <c:v>3.3359237326038273E-249</c:v>
                </c:pt>
                <c:pt idx="439">
                  <c:v>1.1301323110561326E-250</c:v>
                </c:pt>
                <c:pt idx="440">
                  <c:v>3.7905264000670119E-252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BEB-4F99-BDBB-CEB7F16524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P1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Sheet1!$A$2:$A$442</c:f>
              <c:numCache>
                <c:formatCode>General</c:formatCode>
                <c:ptCount val="44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31.8000000000001</c:v>
                </c:pt>
                <c:pt idx="319">
                  <c:v>31.900000000000102</c:v>
                </c:pt>
                <c:pt idx="320">
                  <c:v>32.000000000000099</c:v>
                </c:pt>
                <c:pt idx="321">
                  <c:v>32.100000000000101</c:v>
                </c:pt>
                <c:pt idx="322">
                  <c:v>32.200000000000102</c:v>
                </c:pt>
                <c:pt idx="323">
                  <c:v>32.300000000000097</c:v>
                </c:pt>
                <c:pt idx="324">
                  <c:v>32.400000000000098</c:v>
                </c:pt>
                <c:pt idx="325">
                  <c:v>32.500000000000099</c:v>
                </c:pt>
                <c:pt idx="326">
                  <c:v>32.600000000000101</c:v>
                </c:pt>
                <c:pt idx="327">
                  <c:v>32.700000000000102</c:v>
                </c:pt>
                <c:pt idx="328">
                  <c:v>32.800000000000097</c:v>
                </c:pt>
                <c:pt idx="329">
                  <c:v>32.900000000000098</c:v>
                </c:pt>
                <c:pt idx="330">
                  <c:v>33.000000000000099</c:v>
                </c:pt>
                <c:pt idx="331">
                  <c:v>33.100000000000101</c:v>
                </c:pt>
                <c:pt idx="332">
                  <c:v>33.200000000000102</c:v>
                </c:pt>
                <c:pt idx="333">
                  <c:v>33.300000000000097</c:v>
                </c:pt>
                <c:pt idx="334">
                  <c:v>33.400000000000098</c:v>
                </c:pt>
                <c:pt idx="335">
                  <c:v>33.500000000000099</c:v>
                </c:pt>
                <c:pt idx="336">
                  <c:v>33.600000000000101</c:v>
                </c:pt>
                <c:pt idx="337">
                  <c:v>33.700000000000102</c:v>
                </c:pt>
                <c:pt idx="338">
                  <c:v>33.800000000000097</c:v>
                </c:pt>
                <c:pt idx="339">
                  <c:v>33.900000000000098</c:v>
                </c:pt>
                <c:pt idx="340">
                  <c:v>34.000000000000099</c:v>
                </c:pt>
                <c:pt idx="341">
                  <c:v>34.100000000000101</c:v>
                </c:pt>
                <c:pt idx="342">
                  <c:v>34.200000000000102</c:v>
                </c:pt>
                <c:pt idx="343">
                  <c:v>34.300000000000097</c:v>
                </c:pt>
                <c:pt idx="344">
                  <c:v>34.400000000000098</c:v>
                </c:pt>
                <c:pt idx="345">
                  <c:v>34.500000000000099</c:v>
                </c:pt>
                <c:pt idx="346">
                  <c:v>34.600000000000101</c:v>
                </c:pt>
                <c:pt idx="347">
                  <c:v>34.700000000000102</c:v>
                </c:pt>
                <c:pt idx="348">
                  <c:v>34.800000000000097</c:v>
                </c:pt>
                <c:pt idx="349">
                  <c:v>34.900000000000098</c:v>
                </c:pt>
                <c:pt idx="350">
                  <c:v>35.000000000000099</c:v>
                </c:pt>
                <c:pt idx="351">
                  <c:v>35.100000000000101</c:v>
                </c:pt>
                <c:pt idx="352">
                  <c:v>35.200000000000102</c:v>
                </c:pt>
                <c:pt idx="353">
                  <c:v>35.300000000000097</c:v>
                </c:pt>
                <c:pt idx="354">
                  <c:v>35.400000000000098</c:v>
                </c:pt>
                <c:pt idx="355">
                  <c:v>35.500000000000099</c:v>
                </c:pt>
                <c:pt idx="356">
                  <c:v>35.600000000000101</c:v>
                </c:pt>
                <c:pt idx="357">
                  <c:v>35.700000000000102</c:v>
                </c:pt>
                <c:pt idx="358">
                  <c:v>35.800000000000097</c:v>
                </c:pt>
                <c:pt idx="359">
                  <c:v>35.900000000000098</c:v>
                </c:pt>
                <c:pt idx="360">
                  <c:v>36.000000000000099</c:v>
                </c:pt>
                <c:pt idx="361">
                  <c:v>36.100000000000101</c:v>
                </c:pt>
                <c:pt idx="362">
                  <c:v>36.200000000000102</c:v>
                </c:pt>
                <c:pt idx="363">
                  <c:v>36.300000000000097</c:v>
                </c:pt>
                <c:pt idx="364">
                  <c:v>36.400000000000098</c:v>
                </c:pt>
                <c:pt idx="365">
                  <c:v>36.500000000000099</c:v>
                </c:pt>
                <c:pt idx="366">
                  <c:v>36.600000000000101</c:v>
                </c:pt>
                <c:pt idx="367">
                  <c:v>36.700000000000102</c:v>
                </c:pt>
                <c:pt idx="368">
                  <c:v>36.800000000000097</c:v>
                </c:pt>
                <c:pt idx="369">
                  <c:v>36.900000000000098</c:v>
                </c:pt>
                <c:pt idx="370">
                  <c:v>37.000000000000099</c:v>
                </c:pt>
                <c:pt idx="371">
                  <c:v>37.100000000000101</c:v>
                </c:pt>
                <c:pt idx="372">
                  <c:v>37.200000000000102</c:v>
                </c:pt>
                <c:pt idx="373">
                  <c:v>37.300000000000097</c:v>
                </c:pt>
                <c:pt idx="374">
                  <c:v>37.400000000000098</c:v>
                </c:pt>
                <c:pt idx="375">
                  <c:v>37.500000000000099</c:v>
                </c:pt>
                <c:pt idx="376">
                  <c:v>37.600000000000101</c:v>
                </c:pt>
                <c:pt idx="377">
                  <c:v>37.700000000000102</c:v>
                </c:pt>
                <c:pt idx="378">
                  <c:v>37.800000000000097</c:v>
                </c:pt>
                <c:pt idx="379">
                  <c:v>37.900000000000098</c:v>
                </c:pt>
                <c:pt idx="380">
                  <c:v>38.000000000000099</c:v>
                </c:pt>
                <c:pt idx="381">
                  <c:v>38.100000000000101</c:v>
                </c:pt>
                <c:pt idx="382">
                  <c:v>38.200000000000102</c:v>
                </c:pt>
                <c:pt idx="383">
                  <c:v>38.300000000000097</c:v>
                </c:pt>
                <c:pt idx="384">
                  <c:v>38.400000000000098</c:v>
                </c:pt>
                <c:pt idx="385">
                  <c:v>38.500000000000199</c:v>
                </c:pt>
                <c:pt idx="386">
                  <c:v>38.6000000000002</c:v>
                </c:pt>
                <c:pt idx="387">
                  <c:v>38.700000000000202</c:v>
                </c:pt>
                <c:pt idx="388">
                  <c:v>38.800000000000203</c:v>
                </c:pt>
                <c:pt idx="389">
                  <c:v>38.900000000000198</c:v>
                </c:pt>
                <c:pt idx="390">
                  <c:v>39.000000000000199</c:v>
                </c:pt>
                <c:pt idx="391">
                  <c:v>39.1000000000002</c:v>
                </c:pt>
                <c:pt idx="392">
                  <c:v>39.200000000000202</c:v>
                </c:pt>
                <c:pt idx="393">
                  <c:v>39.300000000000203</c:v>
                </c:pt>
                <c:pt idx="394">
                  <c:v>39.400000000000198</c:v>
                </c:pt>
                <c:pt idx="395">
                  <c:v>39.500000000000199</c:v>
                </c:pt>
                <c:pt idx="396">
                  <c:v>39.6000000000002</c:v>
                </c:pt>
                <c:pt idx="397">
                  <c:v>39.700000000000202</c:v>
                </c:pt>
                <c:pt idx="398">
                  <c:v>39.800000000000203</c:v>
                </c:pt>
                <c:pt idx="399">
                  <c:v>39.900000000000198</c:v>
                </c:pt>
                <c:pt idx="400">
                  <c:v>40.000000000000199</c:v>
                </c:pt>
                <c:pt idx="401">
                  <c:v>40.1000000000002</c:v>
                </c:pt>
                <c:pt idx="402">
                  <c:v>40.200000000000202</c:v>
                </c:pt>
                <c:pt idx="403">
                  <c:v>40.300000000000203</c:v>
                </c:pt>
                <c:pt idx="404">
                  <c:v>40.400000000000198</c:v>
                </c:pt>
                <c:pt idx="405">
                  <c:v>40.500000000000199</c:v>
                </c:pt>
                <c:pt idx="406">
                  <c:v>40.6000000000002</c:v>
                </c:pt>
                <c:pt idx="407">
                  <c:v>40.700000000000202</c:v>
                </c:pt>
                <c:pt idx="408">
                  <c:v>40.800000000000203</c:v>
                </c:pt>
                <c:pt idx="409">
                  <c:v>40.900000000000198</c:v>
                </c:pt>
                <c:pt idx="410">
                  <c:v>41.000000000000199</c:v>
                </c:pt>
                <c:pt idx="411">
                  <c:v>41.1000000000002</c:v>
                </c:pt>
                <c:pt idx="412">
                  <c:v>41.200000000000202</c:v>
                </c:pt>
                <c:pt idx="413">
                  <c:v>41.300000000000203</c:v>
                </c:pt>
                <c:pt idx="414">
                  <c:v>41.400000000000198</c:v>
                </c:pt>
                <c:pt idx="415">
                  <c:v>41.500000000000199</c:v>
                </c:pt>
                <c:pt idx="416">
                  <c:v>41.6000000000002</c:v>
                </c:pt>
                <c:pt idx="417">
                  <c:v>41.700000000000202</c:v>
                </c:pt>
                <c:pt idx="418">
                  <c:v>41.800000000000203</c:v>
                </c:pt>
                <c:pt idx="419">
                  <c:v>41.900000000000198</c:v>
                </c:pt>
                <c:pt idx="420">
                  <c:v>42.000000000000199</c:v>
                </c:pt>
                <c:pt idx="421">
                  <c:v>42.1000000000002</c:v>
                </c:pt>
                <c:pt idx="422">
                  <c:v>42.200000000000202</c:v>
                </c:pt>
                <c:pt idx="423">
                  <c:v>42.300000000000203</c:v>
                </c:pt>
                <c:pt idx="424">
                  <c:v>42.400000000000198</c:v>
                </c:pt>
                <c:pt idx="425">
                  <c:v>42.500000000000199</c:v>
                </c:pt>
                <c:pt idx="426">
                  <c:v>42.6000000000002</c:v>
                </c:pt>
                <c:pt idx="427">
                  <c:v>42.700000000000202</c:v>
                </c:pt>
                <c:pt idx="428">
                  <c:v>42.800000000000203</c:v>
                </c:pt>
                <c:pt idx="429">
                  <c:v>42.900000000000198</c:v>
                </c:pt>
                <c:pt idx="430">
                  <c:v>43.000000000000199</c:v>
                </c:pt>
                <c:pt idx="431">
                  <c:v>43.1000000000002</c:v>
                </c:pt>
                <c:pt idx="432">
                  <c:v>43.200000000000202</c:v>
                </c:pt>
                <c:pt idx="433">
                  <c:v>43.300000000000203</c:v>
                </c:pt>
                <c:pt idx="434">
                  <c:v>43.400000000000198</c:v>
                </c:pt>
                <c:pt idx="435">
                  <c:v>43.500000000000199</c:v>
                </c:pt>
                <c:pt idx="436">
                  <c:v>43.6000000000002</c:v>
                </c:pt>
                <c:pt idx="437">
                  <c:v>43.700000000000202</c:v>
                </c:pt>
                <c:pt idx="438">
                  <c:v>43.800000000000203</c:v>
                </c:pt>
                <c:pt idx="439">
                  <c:v>43.900000000000198</c:v>
                </c:pt>
                <c:pt idx="440">
                  <c:v>44.000000000000199</c:v>
                </c:pt>
              </c:numCache>
            </c:numRef>
          </c:xVal>
          <c:yVal>
            <c:numRef>
              <c:f>Sheet1!$C$2:$C$442</c:f>
              <c:numCache>
                <c:formatCode>General</c:formatCode>
                <c:ptCount val="441"/>
                <c:pt idx="0">
                  <c:v>1.6840903611789643E-15</c:v>
                </c:pt>
                <c:pt idx="1">
                  <c:v>2.1975358933172218E-15</c:v>
                </c:pt>
                <c:pt idx="2">
                  <c:v>2.8643363537344267E-15</c:v>
                </c:pt>
                <c:pt idx="3">
                  <c:v>3.7293187381172989E-15</c:v>
                </c:pt>
                <c:pt idx="4">
                  <c:v>4.8501195339244782E-15</c:v>
                </c:pt>
                <c:pt idx="5">
                  <c:v>6.3007584653872973E-15</c:v>
                </c:pt>
                <c:pt idx="6">
                  <c:v>8.1761842856547746E-15</c:v>
                </c:pt>
                <c:pt idx="7">
                  <c:v>1.0598049952855753E-14</c:v>
                </c:pt>
                <c:pt idx="8">
                  <c:v>1.3722040707018075E-14</c:v>
                </c:pt>
                <c:pt idx="9">
                  <c:v>1.7747161240843144E-14</c:v>
                </c:pt>
                <c:pt idx="10">
                  <c:v>2.2927491303556144E-14</c:v>
                </c:pt>
                <c:pt idx="11">
                  <c:v>2.9587047590136328E-14</c:v>
                </c:pt>
                <c:pt idx="12">
                  <c:v>3.8138549672671095E-14</c:v>
                </c:pt>
                <c:pt idx="13">
                  <c:v>4.9107086427676963E-14</c:v>
                </c:pt>
                <c:pt idx="14">
                  <c:v>6.3159925982517296E-14</c:v>
                </c:pt>
                <c:pt idx="15">
                  <c:v>8.1144017767633666E-14</c:v>
                </c:pt>
                <c:pt idx="16">
                  <c:v>1.0413311342322308E-13</c:v>
                </c:pt>
                <c:pt idx="17">
                  <c:v>1.3348690068492162E-13</c:v>
                </c:pt>
                <c:pt idx="18">
                  <c:v>1.7092512122655666E-13</c:v>
                </c:pt>
                <c:pt idx="19">
                  <c:v>2.1862035444524668E-13</c:v>
                </c:pt>
                <c:pt idx="20">
                  <c:v>2.7931402433965612E-13</c:v>
                </c:pt>
                <c:pt idx="21">
                  <c:v>3.5646126238472134E-13</c:v>
                </c:pt>
                <c:pt idx="22">
                  <c:v>4.5441157980847737E-13</c:v>
                </c:pt>
                <c:pt idx="23">
                  <c:v>5.7863392138477358E-13</c:v>
                </c:pt>
                <c:pt idx="24">
                  <c:v>7.3599665437904638E-13</c:v>
                </c:pt>
                <c:pt idx="25">
                  <c:v>9.3511546859042802E-13</c:v>
                </c:pt>
                <c:pt idx="26">
                  <c:v>1.1867851204684292E-12</c:v>
                </c:pt>
                <c:pt idx="27">
                  <c:v>1.5045145590684952E-12</c:v>
                </c:pt>
                <c:pt idx="28">
                  <c:v>1.9051893599112562E-12</c:v>
                </c:pt>
                <c:pt idx="29">
                  <c:v>2.4098907274483346E-12</c:v>
                </c:pt>
                <c:pt idx="30">
                  <c:v>3.044906802788198E-12</c:v>
                </c:pt>
                <c:pt idx="31">
                  <c:v>3.8429798636967435E-12</c:v>
                </c:pt>
                <c:pt idx="32">
                  <c:v>4.8448425069077998E-12</c:v>
                </c:pt>
                <c:pt idx="33">
                  <c:v>6.1011073900519493E-12</c:v>
                </c:pt>
                <c:pt idx="34">
                  <c:v>7.6745889765880734E-12</c:v>
                </c:pt>
                <c:pt idx="35">
                  <c:v>9.6431524406928909E-12</c:v>
                </c:pt>
                <c:pt idx="36">
                  <c:v>1.2103205005972668E-11</c:v>
                </c:pt>
                <c:pt idx="37">
                  <c:v>1.5173969170271909E-11</c:v>
                </c:pt>
                <c:pt idx="38">
                  <c:v>1.9002706286726489E-11</c:v>
                </c:pt>
                <c:pt idx="39">
                  <c:v>2.3771093746653585E-11</c:v>
                </c:pt>
                <c:pt idx="40">
                  <c:v>2.9703000624507176E-11</c:v>
                </c:pt>
                <c:pt idx="41">
                  <c:v>3.707395637109461E-11</c:v>
                </c:pt>
                <c:pt idx="42">
                  <c:v>4.6222666472176915E-11</c:v>
                </c:pt>
                <c:pt idx="43">
                  <c:v>5.7564999676173011E-11</c:v>
                </c:pt>
                <c:pt idx="44">
                  <c:v>7.1610955485334473E-11</c:v>
                </c:pt>
                <c:pt idx="45">
                  <c:v>8.8985220492095073E-11</c:v>
                </c:pt>
                <c:pt idx="46">
                  <c:v>1.1045204061581876E-10</c:v>
                </c:pt>
                <c:pt idx="47">
                  <c:v>1.3694527660170107E-10</c:v>
                </c:pt>
                <c:pt idx="48">
                  <c:v>1.6960467605483584E-10</c:v>
                </c:pt>
                <c:pt idx="49">
                  <c:v>2.0981959117246481E-10</c:v>
                </c:pt>
                <c:pt idx="50">
                  <c:v>2.5928160226898982E-10</c:v>
                </c:pt>
                <c:pt idx="51">
                  <c:v>3.2004777901041119E-10</c:v>
                </c:pt>
                <c:pt idx="52">
                  <c:v>3.9461663073260296E-10</c:v>
                </c:pt>
                <c:pt idx="53">
                  <c:v>4.8601917207360859E-10</c:v>
                </c:pt>
                <c:pt idx="54">
                  <c:v>5.979279693213598E-10</c:v>
                </c:pt>
                <c:pt idx="55">
                  <c:v>7.3478754658720721E-10</c:v>
                </c:pt>
                <c:pt idx="56">
                  <c:v>9.0197013085859734E-10</c:v>
                </c:pt>
                <c:pt idx="57">
                  <c:v>1.1059614145157604E-9</c:v>
                </c:pt>
                <c:pt idx="58">
                  <c:v>1.3545818282343304E-9</c:v>
                </c:pt>
                <c:pt idx="59">
                  <c:v>1.6572497636408752E-9</c:v>
                </c:pt>
                <c:pt idx="60">
                  <c:v>2.0252942832744286E-9</c:v>
                </c:pt>
                <c:pt idx="61">
                  <c:v>2.4723261275596383E-9</c:v>
                </c:pt>
                <c:pt idx="62">
                  <c:v>3.0146772997276476E-9</c:v>
                </c:pt>
                <c:pt idx="63">
                  <c:v>3.6719212082274492E-9</c:v>
                </c:pt>
                <c:pt idx="64">
                  <c:v>4.4674873039785115E-9</c:v>
                </c:pt>
                <c:pt idx="65">
                  <c:v>5.4293864025285134E-9</c:v>
                </c:pt>
                <c:pt idx="66">
                  <c:v>6.5910654687482242E-9</c:v>
                </c:pt>
                <c:pt idx="67">
                  <c:v>7.9924136087315341E-9</c:v>
                </c:pt>
                <c:pt idx="68">
                  <c:v>9.6809444097291243E-9</c:v>
                </c:pt>
                <c:pt idx="69">
                  <c:v>1.1713183649401446E-8</c:v>
                </c:pt>
                <c:pt idx="70">
                  <c:v>1.4156295821516289E-8</c:v>
                </c:pt>
                <c:pt idx="71">
                  <c:v>1.7089987963925862E-8</c:v>
                </c:pt>
                <c:pt idx="72">
                  <c:v>2.0608735000552746E-8</c:v>
                </c:pt>
                <c:pt idx="73">
                  <c:v>2.4824377303803059E-8</c:v>
                </c:pt>
                <c:pt idx="74">
                  <c:v>2.9869148536623134E-8</c:v>
                </c:pt>
                <c:pt idx="75">
                  <c:v>3.5899200141810918E-8</c:v>
                </c:pt>
                <c:pt idx="76">
                  <c:v>4.3098698216127429E-8</c:v>
                </c:pt>
                <c:pt idx="77">
                  <c:v>5.1684579053108871E-8</c:v>
                </c:pt>
                <c:pt idx="78">
                  <c:v>6.1912061485176649E-8</c:v>
                </c:pt>
                <c:pt idx="79">
                  <c:v>7.4081027435990124E-8</c:v>
                </c:pt>
                <c:pt idx="80">
                  <c:v>8.8543396950730421E-8</c:v>
                </c:pt>
                <c:pt idx="81">
                  <c:v>1.0571164055719919E-7</c:v>
                </c:pt>
                <c:pt idx="82">
                  <c:v>1.2606859028577461E-7</c:v>
                </c:pt>
                <c:pt idx="83">
                  <c:v>1.5017873121158231E-7</c:v>
                </c:pt>
                <c:pt idx="84">
                  <c:v>1.7870117815658713E-7</c:v>
                </c:pt>
                <c:pt idx="85">
                  <c:v>2.1240456738902849E-7</c:v>
                </c:pt>
                <c:pt idx="86">
                  <c:v>2.5218412097589359E-7</c:v>
                </c:pt>
                <c:pt idx="87">
                  <c:v>2.9908117207944356E-7</c:v>
                </c:pt>
                <c:pt idx="88">
                  <c:v>3.5430547314348075E-7</c:v>
                </c:pt>
                <c:pt idx="89">
                  <c:v>4.1926064579324548E-7</c:v>
                </c:pt>
                <c:pt idx="90">
                  <c:v>4.9557317157809919E-7</c:v>
                </c:pt>
                <c:pt idx="91">
                  <c:v>5.8512536661867056E-7</c:v>
                </c:pt>
                <c:pt idx="92">
                  <c:v>6.9009283097353912E-7</c:v>
                </c:pt>
                <c:pt idx="93">
                  <c:v>8.1298691529778858E-7</c:v>
                </c:pt>
                <c:pt idx="94">
                  <c:v>9.567028032951501E-7</c:v>
                </c:pt>
                <c:pt idx="95">
                  <c:v>1.1245738687156055E-6</c:v>
                </c:pt>
                <c:pt idx="96">
                  <c:v>1.320433030344025E-6</c:v>
                </c:pt>
                <c:pt idx="97">
                  <c:v>1.5486818976549576E-6</c:v>
                </c:pt>
                <c:pt idx="98">
                  <c:v>1.8143685736266959E-6</c:v>
                </c:pt>
                <c:pt idx="99">
                  <c:v>2.1232750596223633E-6</c:v>
                </c:pt>
                <c:pt idx="100">
                  <c:v>2.4820152902099967E-6</c:v>
                </c:pt>
                <c:pt idx="101">
                  <c:v>2.8981449131983531E-6</c:v>
                </c:pt>
                <c:pt idx="102">
                  <c:v>3.3802840218289081E-6</c:v>
                </c:pt>
                <c:pt idx="103">
                  <c:v>3.9382541417231591E-6</c:v>
                </c:pt>
                <c:pt idx="104">
                  <c:v>4.5832308744811236E-6</c:v>
                </c:pt>
                <c:pt idx="105">
                  <c:v>5.3279137023018252E-6</c:v>
                </c:pt>
                <c:pt idx="106">
                  <c:v>6.1867145630726051E-6</c:v>
                </c:pt>
                <c:pt idx="107">
                  <c:v>7.1759669123495407E-6</c:v>
                </c:pt>
                <c:pt idx="108">
                  <c:v>8.31415709668454E-6</c:v>
                </c:pt>
                <c:pt idx="109">
                  <c:v>9.6221799708527233E-6</c:v>
                </c:pt>
                <c:pt idx="110">
                  <c:v>1.1123620798546141E-5</c:v>
                </c:pt>
                <c:pt idx="111">
                  <c:v>1.284506558069571E-5</c:v>
                </c:pt>
                <c:pt idx="112">
                  <c:v>1.4816442056258603E-5</c:v>
                </c:pt>
                <c:pt idx="113">
                  <c:v>1.707139371535732E-5</c:v>
                </c:pt>
                <c:pt idx="114">
                  <c:v>1.9647689252179952E-5</c:v>
                </c:pt>
                <c:pt idx="115">
                  <c:v>2.2587669962939214E-5</c:v>
                </c:pt>
                <c:pt idx="116">
                  <c:v>2.5938737660122518E-5</c:v>
                </c:pt>
                <c:pt idx="117">
                  <c:v>2.9753885725710872E-5</c:v>
                </c:pt>
                <c:pt idx="118">
                  <c:v>3.4092275960261578E-5</c:v>
                </c:pt>
                <c:pt idx="119">
                  <c:v>3.9019863898775406E-5</c:v>
                </c:pt>
                <c:pt idx="120">
                  <c:v>4.4610075254961789E-5</c:v>
                </c:pt>
                <c:pt idx="121">
                  <c:v>5.0944536119511617E-5</c:v>
                </c:pt>
                <c:pt idx="122">
                  <c:v>5.811385947178771E-5</c:v>
                </c:pt>
                <c:pt idx="123">
                  <c:v>6.6218490464257582E-5</c:v>
                </c:pt>
                <c:pt idx="124">
                  <c:v>7.5369612801228221E-5</c:v>
                </c:pt>
                <c:pt idx="125">
                  <c:v>8.5690118354102114E-5</c:v>
                </c:pt>
                <c:pt idx="126">
                  <c:v>9.7315641930486671E-5</c:v>
                </c:pt>
                <c:pt idx="127">
                  <c:v>1.1039566284009733E-4</c:v>
                </c:pt>
                <c:pt idx="128">
                  <c:v>1.2509467457254357E-4</c:v>
                </c:pt>
                <c:pt idx="129">
                  <c:v>1.4159342351691739E-4</c:v>
                </c:pt>
                <c:pt idx="130">
                  <c:v>1.6009021720694023E-4</c:v>
                </c:pt>
                <c:pt idx="131">
                  <c:v>1.8080230206473272E-4</c:v>
                </c:pt>
                <c:pt idx="132">
                  <c:v>2.0396731003792398E-4</c:v>
                </c:pt>
                <c:pt idx="133">
                  <c:v>2.2984477287594547E-4</c:v>
                </c:pt>
                <c:pt idx="134">
                  <c:v>2.5871770206963631E-4</c:v>
                </c:pt>
                <c:pt idx="135">
                  <c:v>2.9089423168192E-4</c:v>
                </c:pt>
                <c:pt idx="136">
                  <c:v>3.2670932042512394E-4</c:v>
                </c:pt>
                <c:pt idx="137">
                  <c:v>3.6652650839212548E-4</c:v>
                </c:pt>
                <c:pt idx="138">
                  <c:v>4.1073972282434001E-4</c:v>
                </c:pt>
                <c:pt idx="139">
                  <c:v>4.5977512620100163E-4</c:v>
                </c:pt>
                <c:pt idx="140">
                  <c:v>5.140929987637018E-4</c:v>
                </c:pt>
                <c:pt idx="141">
                  <c:v>5.7418964635122614E-4</c:v>
                </c:pt>
                <c:pt idx="142">
                  <c:v>6.4059932311733567E-4</c:v>
                </c:pt>
                <c:pt idx="143">
                  <c:v>7.1389615734425665E-4</c:v>
                </c:pt>
                <c:pt idx="144">
                  <c:v>7.9469606715494817E-4</c:v>
                </c:pt>
                <c:pt idx="145">
                  <c:v>8.8365865147670174E-4</c:v>
                </c:pt>
                <c:pt idx="146">
                  <c:v>9.814890401277864E-4</c:v>
                </c:pt>
                <c:pt idx="147">
                  <c:v>1.0889396853999728E-3</c:v>
                </c:pt>
                <c:pt idx="148">
                  <c:v>1.2068120760064299E-3</c:v>
                </c:pt>
                <c:pt idx="149">
                  <c:v>1.3359583527721151E-3</c:v>
                </c:pt>
                <c:pt idx="150">
                  <c:v>1.4772828039793357E-3</c:v>
                </c:pt>
                <c:pt idx="151">
                  <c:v>1.6317432168629776E-3</c:v>
                </c:pt>
                <c:pt idx="152">
                  <c:v>1.8003520603981236E-3</c:v>
                </c:pt>
                <c:pt idx="153">
                  <c:v>1.9841774732586178E-3</c:v>
                </c:pt>
                <c:pt idx="154">
                  <c:v>2.1843440296711739E-3</c:v>
                </c:pt>
                <c:pt idx="155">
                  <c:v>2.4020332548697408E-3</c:v>
                </c:pt>
                <c:pt idx="156">
                  <c:v>2.6384838609933188E-3</c:v>
                </c:pt>
                <c:pt idx="157">
                  <c:v>2.8949916735929648E-3</c:v>
                </c:pt>
                <c:pt idx="158">
                  <c:v>3.1729092184457322E-3</c:v>
                </c:pt>
                <c:pt idx="159">
                  <c:v>3.4736449381408681E-3</c:v>
                </c:pt>
                <c:pt idx="160">
                  <c:v>3.798662007932481E-3</c:v>
                </c:pt>
                <c:pt idx="161">
                  <c:v>4.1494767206680721E-3</c:v>
                </c:pt>
                <c:pt idx="162">
                  <c:v>4.5276564112285379E-3</c:v>
                </c:pt>
                <c:pt idx="163">
                  <c:v>4.9348168918754362E-3</c:v>
                </c:pt>
                <c:pt idx="164">
                  <c:v>5.3726193712163254E-3</c:v>
                </c:pt>
                <c:pt idx="165">
                  <c:v>5.8427668311895132E-3</c:v>
                </c:pt>
                <c:pt idx="166">
                  <c:v>6.3469998385500956E-3</c:v>
                </c:pt>
                <c:pt idx="167">
                  <c:v>6.8870917698260663E-3</c:v>
                </c:pt>
                <c:pt idx="168">
                  <c:v>7.4648434316142995E-3</c:v>
                </c:pt>
                <c:pt idx="169">
                  <c:v>8.0820770614091104E-3</c:v>
                </c:pt>
                <c:pt idx="170">
                  <c:v>8.7406296979031604E-3</c:v>
                </c:pt>
                <c:pt idx="171">
                  <c:v>9.4423459138670701E-3</c:v>
                </c:pt>
                <c:pt idx="172">
                  <c:v>1.0189069909295148E-2</c:v>
                </c:pt>
                <c:pt idx="173">
                  <c:v>1.0982636967484772E-2</c:v>
                </c:pt>
                <c:pt idx="174">
                  <c:v>1.182486428207713E-2</c:v>
                </c:pt>
                <c:pt idx="175">
                  <c:v>1.2717541168805994E-2</c:v>
                </c:pt>
                <c:pt idx="176">
                  <c:v>1.3662418681740743E-2</c:v>
                </c:pt>
                <c:pt idx="177">
                  <c:v>1.4661198660142398E-2</c:v>
                </c:pt>
                <c:pt idx="178">
                  <c:v>1.571552223862387E-2</c:v>
                </c:pt>
                <c:pt idx="179">
                  <c:v>1.6826957860075882E-2</c:v>
                </c:pt>
                <c:pt idx="180">
                  <c:v>1.7996988837729353E-2</c:v>
                </c:pt>
                <c:pt idx="181">
                  <c:v>1.9227000519710959E-2</c:v>
                </c:pt>
                <c:pt idx="182">
                  <c:v>2.0518267116449079E-2</c:v>
                </c:pt>
                <c:pt idx="183">
                  <c:v>2.1871938258225542E-2</c:v>
                </c:pt>
                <c:pt idx="184">
                  <c:v>2.3289025356971707E-2</c:v>
                </c:pt>
                <c:pt idx="185">
                  <c:v>2.4770387852997702E-2</c:v>
                </c:pt>
                <c:pt idx="186">
                  <c:v>2.6316719433631404E-2</c:v>
                </c:pt>
                <c:pt idx="187">
                  <c:v>2.7928534316654902E-2</c:v>
                </c:pt>
                <c:pt idx="188">
                  <c:v>2.9606153696863969E-2</c:v>
                </c:pt>
                <c:pt idx="189">
                  <c:v>3.1349692458962283E-2</c:v>
                </c:pt>
                <c:pt idx="190">
                  <c:v>3.3159046264249557E-2</c:v>
                </c:pt>
                <c:pt idx="191">
                  <c:v>3.5033879122083417E-2</c:v>
                </c:pt>
                <c:pt idx="192">
                  <c:v>3.6973611559818507E-2</c:v>
                </c:pt>
                <c:pt idx="193">
                  <c:v>3.8977409506766855E-2</c:v>
                </c:pt>
                <c:pt idx="194">
                  <c:v>4.1044174008616485E-2</c:v>
                </c:pt>
                <c:pt idx="195">
                  <c:v>4.3172531888630579E-2</c:v>
                </c:pt>
                <c:pt idx="196">
                  <c:v>4.5360827470759396E-2</c:v>
                </c:pt>
                <c:pt idx="197">
                  <c:v>4.7607115477503424E-2</c:v>
                </c:pt>
                <c:pt idx="198">
                  <c:v>4.9909155211914982E-2</c:v>
                </c:pt>
                <c:pt idx="199">
                  <c:v>5.2264406128502819E-2</c:v>
                </c:pt>
                <c:pt idx="200">
                  <c:v>5.4670024891997876E-2</c:v>
                </c:pt>
                <c:pt idx="201">
                  <c:v>5.7122864015935818E-2</c:v>
                </c:pt>
                <c:pt idx="202">
                  <c:v>5.9619472164846837E-2</c:v>
                </c:pt>
                <c:pt idx="203">
                  <c:v>6.2156096194521934E-2</c:v>
                </c:pt>
                <c:pt idx="204">
                  <c:v>6.472868499440429E-2</c:v>
                </c:pt>
                <c:pt idx="205">
                  <c:v>6.7332895184686298E-2</c:v>
                </c:pt>
                <c:pt idx="206">
                  <c:v>6.996409870824144E-2</c:v>
                </c:pt>
                <c:pt idx="207">
                  <c:v>7.2617392344183504E-2</c:v>
                </c:pt>
                <c:pt idx="208">
                  <c:v>7.5287609155708174E-2</c:v>
                </c:pt>
                <c:pt idx="209">
                  <c:v>7.7969331870054295E-2</c:v>
                </c:pt>
                <c:pt idx="210">
                  <c:v>8.0656908173047798E-2</c:v>
                </c:pt>
                <c:pt idx="211">
                  <c:v>8.3344467884886184E-2</c:v>
                </c:pt>
                <c:pt idx="212">
                  <c:v>8.6025941967745878E-2</c:v>
                </c:pt>
                <c:pt idx="213">
                  <c:v>8.8695083299584962E-2</c:v>
                </c:pt>
                <c:pt idx="214">
                  <c:v>9.1345489132342778E-2</c:v>
                </c:pt>
                <c:pt idx="215">
                  <c:v>9.3970625136767516E-2</c:v>
                </c:pt>
                <c:pt idx="216">
                  <c:v>9.6563850920494285E-2</c:v>
                </c:pt>
                <c:pt idx="217">
                  <c:v>9.9118446890934173E-2</c:v>
                </c:pt>
                <c:pt idx="218">
                  <c:v>0.10162764232017242</c:v>
                </c:pt>
                <c:pt idx="219">
                  <c:v>0.10408464445558706</c:v>
                </c:pt>
                <c:pt idx="220">
                  <c:v>0.10648266850745074</c:v>
                </c:pt>
                <c:pt idx="221">
                  <c:v>0.10881496833350869</c:v>
                </c:pt>
                <c:pt idx="222">
                  <c:v>0.11107486763059987</c:v>
                </c:pt>
                <c:pt idx="223">
                  <c:v>0.11325579143491936</c:v>
                </c:pt>
                <c:pt idx="224">
                  <c:v>0.11535129772564094</c:v>
                </c:pt>
                <c:pt idx="225">
                  <c:v>0.11735510892143317</c:v>
                </c:pt>
                <c:pt idx="226">
                  <c:v>0.11926114305598969</c:v>
                </c:pt>
                <c:pt idx="227">
                  <c:v>0.12106354441713932</c:v>
                </c:pt>
                <c:pt idx="228">
                  <c:v>0.12275671343444113</c:v>
                </c:pt>
                <c:pt idx="229">
                  <c:v>0.12433533560244284</c:v>
                </c:pt>
                <c:pt idx="230">
                  <c:v>0.12579440923099772</c:v>
                </c:pt>
                <c:pt idx="231">
                  <c:v>0.12712927182017472</c:v>
                </c:pt>
                <c:pt idx="232">
                  <c:v>0.12833562486533798</c:v>
                </c:pt>
                <c:pt idx="233">
                  <c:v>0.12940955690784894</c:v>
                </c:pt>
                <c:pt idx="234">
                  <c:v>0.13034756465848529</c:v>
                </c:pt>
                <c:pt idx="235">
                  <c:v>0.13114657203397997</c:v>
                </c:pt>
                <c:pt idx="236">
                  <c:v>0.13180394696193923</c:v>
                </c:pt>
                <c:pt idx="237">
                  <c:v>0.13231751582567061</c:v>
                </c:pt>
                <c:pt idx="238">
                  <c:v>0.13268557543798409</c:v>
                </c:pt>
                <c:pt idx="239">
                  <c:v>0.13290690245165901</c:v>
                </c:pt>
                <c:pt idx="240">
                  <c:v>0.13298076013381088</c:v>
                </c:pt>
                <c:pt idx="241">
                  <c:v>0.13290690245165901</c:v>
                </c:pt>
                <c:pt idx="242">
                  <c:v>0.13268557543798409</c:v>
                </c:pt>
                <c:pt idx="243">
                  <c:v>0.13231751582567061</c:v>
                </c:pt>
                <c:pt idx="244">
                  <c:v>0.13180394696193923</c:v>
                </c:pt>
                <c:pt idx="245">
                  <c:v>0.13114657203397997</c:v>
                </c:pt>
                <c:pt idx="246">
                  <c:v>0.13034756465848529</c:v>
                </c:pt>
                <c:pt idx="247">
                  <c:v>0.12940955690784894</c:v>
                </c:pt>
                <c:pt idx="248">
                  <c:v>0.12833562486533798</c:v>
                </c:pt>
                <c:pt idx="249">
                  <c:v>0.12712927182017472</c:v>
                </c:pt>
                <c:pt idx="250">
                  <c:v>0.12579440923099772</c:v>
                </c:pt>
                <c:pt idx="251">
                  <c:v>0.12433533560244284</c:v>
                </c:pt>
                <c:pt idx="252">
                  <c:v>0.12275671343444113</c:v>
                </c:pt>
                <c:pt idx="253">
                  <c:v>0.12106354441713932</c:v>
                </c:pt>
                <c:pt idx="254">
                  <c:v>0.11926114305598969</c:v>
                </c:pt>
                <c:pt idx="255">
                  <c:v>0.11735510892143317</c:v>
                </c:pt>
                <c:pt idx="256">
                  <c:v>0.11535129772564094</c:v>
                </c:pt>
                <c:pt idx="257">
                  <c:v>0.11325579143491936</c:v>
                </c:pt>
                <c:pt idx="258">
                  <c:v>0.11107486763059987</c:v>
                </c:pt>
                <c:pt idx="259">
                  <c:v>0.10881496833350869</c:v>
                </c:pt>
                <c:pt idx="260">
                  <c:v>0.10648266850745074</c:v>
                </c:pt>
                <c:pt idx="261">
                  <c:v>0.10408464445558706</c:v>
                </c:pt>
                <c:pt idx="262">
                  <c:v>0.10162764232017242</c:v>
                </c:pt>
                <c:pt idx="263">
                  <c:v>9.9118446890934173E-2</c:v>
                </c:pt>
                <c:pt idx="264">
                  <c:v>9.6563850920494285E-2</c:v>
                </c:pt>
                <c:pt idx="265">
                  <c:v>9.3970625136767516E-2</c:v>
                </c:pt>
                <c:pt idx="266">
                  <c:v>9.1345489132342778E-2</c:v>
                </c:pt>
                <c:pt idx="267">
                  <c:v>8.8695083299584962E-2</c:v>
                </c:pt>
                <c:pt idx="268">
                  <c:v>8.6025941967745878E-2</c:v>
                </c:pt>
                <c:pt idx="269">
                  <c:v>8.3344467884886184E-2</c:v>
                </c:pt>
                <c:pt idx="270">
                  <c:v>8.0656908173047798E-2</c:v>
                </c:pt>
                <c:pt idx="271">
                  <c:v>7.7969331870054295E-2</c:v>
                </c:pt>
                <c:pt idx="272">
                  <c:v>7.5287609155708174E-2</c:v>
                </c:pt>
                <c:pt idx="273">
                  <c:v>7.2617392344183504E-2</c:v>
                </c:pt>
                <c:pt idx="274">
                  <c:v>6.996409870824144E-2</c:v>
                </c:pt>
                <c:pt idx="275">
                  <c:v>6.7332895184686298E-2</c:v>
                </c:pt>
                <c:pt idx="276">
                  <c:v>6.472868499440429E-2</c:v>
                </c:pt>
                <c:pt idx="277">
                  <c:v>6.2156096194521934E-2</c:v>
                </c:pt>
                <c:pt idx="278">
                  <c:v>5.9619472164846837E-2</c:v>
                </c:pt>
                <c:pt idx="279">
                  <c:v>5.7122864015935818E-2</c:v>
                </c:pt>
                <c:pt idx="280">
                  <c:v>5.4670024891997876E-2</c:v>
                </c:pt>
                <c:pt idx="281">
                  <c:v>5.2264406128502819E-2</c:v>
                </c:pt>
                <c:pt idx="282">
                  <c:v>4.9909155211914982E-2</c:v>
                </c:pt>
                <c:pt idx="283">
                  <c:v>4.7607115477503424E-2</c:v>
                </c:pt>
                <c:pt idx="284">
                  <c:v>4.5360827470759396E-2</c:v>
                </c:pt>
                <c:pt idx="285">
                  <c:v>4.3172531888630579E-2</c:v>
                </c:pt>
                <c:pt idx="286">
                  <c:v>4.1044174008616485E-2</c:v>
                </c:pt>
                <c:pt idx="287">
                  <c:v>3.8977409506766855E-2</c:v>
                </c:pt>
                <c:pt idx="288">
                  <c:v>3.6973611559818507E-2</c:v>
                </c:pt>
                <c:pt idx="289">
                  <c:v>3.5033879122083417E-2</c:v>
                </c:pt>
                <c:pt idx="290">
                  <c:v>3.3159046264249557E-2</c:v>
                </c:pt>
                <c:pt idx="291">
                  <c:v>3.1349692458962283E-2</c:v>
                </c:pt>
                <c:pt idx="292">
                  <c:v>2.9606153696863969E-2</c:v>
                </c:pt>
                <c:pt idx="293">
                  <c:v>2.7928534316654902E-2</c:v>
                </c:pt>
                <c:pt idx="294">
                  <c:v>2.6316719433631404E-2</c:v>
                </c:pt>
                <c:pt idx="295">
                  <c:v>2.4770387852997702E-2</c:v>
                </c:pt>
                <c:pt idx="296">
                  <c:v>2.3289025356971707E-2</c:v>
                </c:pt>
                <c:pt idx="297">
                  <c:v>2.1871938258225542E-2</c:v>
                </c:pt>
                <c:pt idx="298">
                  <c:v>2.0518267116449079E-2</c:v>
                </c:pt>
                <c:pt idx="299">
                  <c:v>1.9227000519710959E-2</c:v>
                </c:pt>
                <c:pt idx="300">
                  <c:v>1.7996988837729353E-2</c:v>
                </c:pt>
                <c:pt idx="301">
                  <c:v>1.6826957860075882E-2</c:v>
                </c:pt>
                <c:pt idx="302">
                  <c:v>1.571552223862387E-2</c:v>
                </c:pt>
                <c:pt idx="303">
                  <c:v>1.4661198660142398E-2</c:v>
                </c:pt>
                <c:pt idx="304">
                  <c:v>1.3662418681740743E-2</c:v>
                </c:pt>
                <c:pt idx="305">
                  <c:v>1.2717541168805994E-2</c:v>
                </c:pt>
                <c:pt idx="306">
                  <c:v>1.182486428207713E-2</c:v>
                </c:pt>
                <c:pt idx="307">
                  <c:v>1.0982636967484772E-2</c:v>
                </c:pt>
                <c:pt idx="308">
                  <c:v>1.0189069909295148E-2</c:v>
                </c:pt>
                <c:pt idx="309">
                  <c:v>9.4423459138670701E-3</c:v>
                </c:pt>
                <c:pt idx="310">
                  <c:v>8.7406296979031604E-3</c:v>
                </c:pt>
                <c:pt idx="311">
                  <c:v>8.0820770614091104E-3</c:v>
                </c:pt>
                <c:pt idx="312">
                  <c:v>7.4648434316142995E-3</c:v>
                </c:pt>
                <c:pt idx="313">
                  <c:v>6.8870917698260663E-3</c:v>
                </c:pt>
                <c:pt idx="314">
                  <c:v>6.3469998385500956E-3</c:v>
                </c:pt>
                <c:pt idx="315">
                  <c:v>5.8427668311895132E-3</c:v>
                </c:pt>
                <c:pt idx="316">
                  <c:v>5.3726193712163254E-3</c:v>
                </c:pt>
                <c:pt idx="317">
                  <c:v>4.9348168918754362E-3</c:v>
                </c:pt>
                <c:pt idx="318">
                  <c:v>4.5276564112281458E-3</c:v>
                </c:pt>
                <c:pt idx="319">
                  <c:v>4.1494767206677E-3</c:v>
                </c:pt>
                <c:pt idx="320">
                  <c:v>3.7986620079321432E-3</c:v>
                </c:pt>
                <c:pt idx="321">
                  <c:v>3.4736449381405502E-3</c:v>
                </c:pt>
                <c:pt idx="322">
                  <c:v>3.1729092184454325E-3</c:v>
                </c:pt>
                <c:pt idx="323">
                  <c:v>2.8949916735927085E-3</c:v>
                </c:pt>
                <c:pt idx="324">
                  <c:v>2.6384838609930803E-3</c:v>
                </c:pt>
                <c:pt idx="325">
                  <c:v>2.4020332548695166E-3</c:v>
                </c:pt>
                <c:pt idx="326">
                  <c:v>2.1843440296709627E-3</c:v>
                </c:pt>
                <c:pt idx="327">
                  <c:v>1.9841774732584226E-3</c:v>
                </c:pt>
                <c:pt idx="328">
                  <c:v>1.8003520603979558E-3</c:v>
                </c:pt>
                <c:pt idx="329">
                  <c:v>1.6317432168628208E-3</c:v>
                </c:pt>
                <c:pt idx="330">
                  <c:v>1.4772828039791889E-3</c:v>
                </c:pt>
                <c:pt idx="331">
                  <c:v>1.3359583527719787E-3</c:v>
                </c:pt>
                <c:pt idx="332">
                  <c:v>1.2068120760063035E-3</c:v>
                </c:pt>
                <c:pt idx="333">
                  <c:v>1.0889396853998657E-3</c:v>
                </c:pt>
                <c:pt idx="334">
                  <c:v>9.8148904012768535E-4</c:v>
                </c:pt>
                <c:pt idx="335">
                  <c:v>8.836586514766085E-4</c:v>
                </c:pt>
                <c:pt idx="336">
                  <c:v>7.9469606715486219E-4</c:v>
                </c:pt>
                <c:pt idx="337">
                  <c:v>7.1389615734417675E-4</c:v>
                </c:pt>
                <c:pt idx="338">
                  <c:v>6.4059932311726856E-4</c:v>
                </c:pt>
                <c:pt idx="339">
                  <c:v>5.7418964635116488E-4</c:v>
                </c:pt>
                <c:pt idx="340">
                  <c:v>5.1409299876364553E-4</c:v>
                </c:pt>
                <c:pt idx="341">
                  <c:v>4.5977512620094926E-4</c:v>
                </c:pt>
                <c:pt idx="342">
                  <c:v>4.1073972282429215E-4</c:v>
                </c:pt>
                <c:pt idx="343">
                  <c:v>3.6652650839208542E-4</c:v>
                </c:pt>
                <c:pt idx="344">
                  <c:v>3.267093204250874E-4</c:v>
                </c:pt>
                <c:pt idx="345">
                  <c:v>2.9089423168188622E-4</c:v>
                </c:pt>
                <c:pt idx="346">
                  <c:v>2.5871770206960552E-4</c:v>
                </c:pt>
                <c:pt idx="347">
                  <c:v>2.2984477287591755E-4</c:v>
                </c:pt>
                <c:pt idx="348">
                  <c:v>2.0396731003790062E-4</c:v>
                </c:pt>
                <c:pt idx="349">
                  <c:v>1.8080230206471106E-4</c:v>
                </c:pt>
                <c:pt idx="350">
                  <c:v>1.6009021720692063E-4</c:v>
                </c:pt>
                <c:pt idx="351">
                  <c:v>1.4159342351689966E-4</c:v>
                </c:pt>
                <c:pt idx="352">
                  <c:v>1.2509467457252744E-4</c:v>
                </c:pt>
                <c:pt idx="353">
                  <c:v>1.1039566284008401E-4</c:v>
                </c:pt>
                <c:pt idx="354">
                  <c:v>9.731564193047465E-5</c:v>
                </c:pt>
                <c:pt idx="355">
                  <c:v>8.569011835409138E-5</c:v>
                </c:pt>
                <c:pt idx="356">
                  <c:v>7.5369612801218396E-5</c:v>
                </c:pt>
                <c:pt idx="357">
                  <c:v>6.6218490464248745E-5</c:v>
                </c:pt>
                <c:pt idx="358">
                  <c:v>5.8113859471780432E-5</c:v>
                </c:pt>
                <c:pt idx="359">
                  <c:v>5.0944536119505051E-5</c:v>
                </c:pt>
                <c:pt idx="360">
                  <c:v>4.4610075254955921E-5</c:v>
                </c:pt>
                <c:pt idx="361">
                  <c:v>3.901986389877006E-5</c:v>
                </c:pt>
                <c:pt idx="362">
                  <c:v>3.4092275960256794E-5</c:v>
                </c:pt>
                <c:pt idx="363">
                  <c:v>2.9753885725707013E-5</c:v>
                </c:pt>
                <c:pt idx="364">
                  <c:v>2.5938737660119062E-5</c:v>
                </c:pt>
                <c:pt idx="365">
                  <c:v>2.2587669962936127E-5</c:v>
                </c:pt>
                <c:pt idx="366">
                  <c:v>1.9647689252177156E-5</c:v>
                </c:pt>
                <c:pt idx="367">
                  <c:v>1.7071393715354891E-5</c:v>
                </c:pt>
                <c:pt idx="368">
                  <c:v>1.4816442056256575E-5</c:v>
                </c:pt>
                <c:pt idx="369">
                  <c:v>1.2845065580693885E-5</c:v>
                </c:pt>
                <c:pt idx="370">
                  <c:v>1.1123620798544522E-5</c:v>
                </c:pt>
                <c:pt idx="371">
                  <c:v>9.6221799708513036E-6</c:v>
                </c:pt>
                <c:pt idx="372">
                  <c:v>8.3141570966832695E-6</c:v>
                </c:pt>
                <c:pt idx="373">
                  <c:v>7.1759669123485217E-6</c:v>
                </c:pt>
                <c:pt idx="374">
                  <c:v>6.186714563071692E-6</c:v>
                </c:pt>
                <c:pt idx="375">
                  <c:v>5.3279137023010391E-6</c:v>
                </c:pt>
                <c:pt idx="376">
                  <c:v>4.5832308744804155E-6</c:v>
                </c:pt>
                <c:pt idx="377">
                  <c:v>3.9382541417225365E-6</c:v>
                </c:pt>
                <c:pt idx="378">
                  <c:v>3.3802840218284101E-6</c:v>
                </c:pt>
                <c:pt idx="379">
                  <c:v>2.8981449131979207E-6</c:v>
                </c:pt>
                <c:pt idx="380">
                  <c:v>2.4820152902096177E-6</c:v>
                </c:pt>
                <c:pt idx="381">
                  <c:v>2.1232750596220274E-6</c:v>
                </c:pt>
                <c:pt idx="382">
                  <c:v>1.814368573626406E-6</c:v>
                </c:pt>
                <c:pt idx="383">
                  <c:v>1.5486818976547211E-6</c:v>
                </c:pt>
                <c:pt idx="384">
                  <c:v>1.3204330303438164E-6</c:v>
                </c:pt>
                <c:pt idx="385">
                  <c:v>1.1245738687152419E-6</c:v>
                </c:pt>
                <c:pt idx="386">
                  <c:v>9.5670280329483564E-7</c:v>
                </c:pt>
                <c:pt idx="387">
                  <c:v>8.1298691529751985E-7</c:v>
                </c:pt>
                <c:pt idx="388">
                  <c:v>6.9009283097330989E-7</c:v>
                </c:pt>
                <c:pt idx="389">
                  <c:v>5.8512536661847945E-7</c:v>
                </c:pt>
                <c:pt idx="390">
                  <c:v>4.9557317157793381E-7</c:v>
                </c:pt>
                <c:pt idx="391">
                  <c:v>4.1926064579310471E-7</c:v>
                </c:pt>
                <c:pt idx="392">
                  <c:v>3.5430547314335995E-7</c:v>
                </c:pt>
                <c:pt idx="393">
                  <c:v>2.9908117207934048E-7</c:v>
                </c:pt>
                <c:pt idx="394">
                  <c:v>2.5218412097580852E-7</c:v>
                </c:pt>
                <c:pt idx="395">
                  <c:v>2.1240456738895641E-7</c:v>
                </c:pt>
                <c:pt idx="396">
                  <c:v>1.7870117815652522E-7</c:v>
                </c:pt>
                <c:pt idx="397">
                  <c:v>1.5017873121152923E-7</c:v>
                </c:pt>
                <c:pt idx="398">
                  <c:v>1.2606859028572979E-7</c:v>
                </c:pt>
                <c:pt idx="399">
                  <c:v>1.057116405571624E-7</c:v>
                </c:pt>
                <c:pt idx="400">
                  <c:v>8.8543396950698949E-8</c:v>
                </c:pt>
                <c:pt idx="401">
                  <c:v>7.4081027435963681E-8</c:v>
                </c:pt>
                <c:pt idx="402">
                  <c:v>6.1912061485154004E-8</c:v>
                </c:pt>
                <c:pt idx="403">
                  <c:v>5.1684579053089971E-8</c:v>
                </c:pt>
                <c:pt idx="404">
                  <c:v>4.3098698216111739E-8</c:v>
                </c:pt>
                <c:pt idx="405">
                  <c:v>3.5899200141797782E-8</c:v>
                </c:pt>
                <c:pt idx="406">
                  <c:v>2.9869148536612262E-8</c:v>
                </c:pt>
                <c:pt idx="407">
                  <c:v>2.4824377303793759E-8</c:v>
                </c:pt>
                <c:pt idx="408">
                  <c:v>2.0608735000544948E-8</c:v>
                </c:pt>
                <c:pt idx="409">
                  <c:v>1.7089987963919456E-8</c:v>
                </c:pt>
                <c:pt idx="410">
                  <c:v>1.415629582151101E-8</c:v>
                </c:pt>
                <c:pt idx="411">
                  <c:v>1.1713183649396994E-8</c:v>
                </c:pt>
                <c:pt idx="412">
                  <c:v>9.6809444097253755E-9</c:v>
                </c:pt>
                <c:pt idx="413">
                  <c:v>7.9924136087284388E-9</c:v>
                </c:pt>
                <c:pt idx="414">
                  <c:v>6.5910654687457179E-9</c:v>
                </c:pt>
                <c:pt idx="415">
                  <c:v>5.4293864025263908E-9</c:v>
                </c:pt>
                <c:pt idx="416">
                  <c:v>4.4674873039767661E-9</c:v>
                </c:pt>
                <c:pt idx="417">
                  <c:v>3.671921208225988E-9</c:v>
                </c:pt>
                <c:pt idx="418">
                  <c:v>3.014677299726437E-9</c:v>
                </c:pt>
                <c:pt idx="419">
                  <c:v>2.4723261275586544E-9</c:v>
                </c:pt>
                <c:pt idx="420">
                  <c:v>2.0252942832736229E-9</c:v>
                </c:pt>
                <c:pt idx="421">
                  <c:v>1.6572497636402157E-9</c:v>
                </c:pt>
                <c:pt idx="422">
                  <c:v>1.354581828233777E-9</c:v>
                </c:pt>
                <c:pt idx="423">
                  <c:v>1.1059614145153048E-9</c:v>
                </c:pt>
                <c:pt idx="424">
                  <c:v>9.0197013085822873E-10</c:v>
                </c:pt>
                <c:pt idx="425">
                  <c:v>7.3478754658690974E-10</c:v>
                </c:pt>
                <c:pt idx="426">
                  <c:v>5.9792796932111341E-10</c:v>
                </c:pt>
                <c:pt idx="427">
                  <c:v>4.8601917207340479E-10</c:v>
                </c:pt>
                <c:pt idx="428">
                  <c:v>3.9461663073243603E-10</c:v>
                </c:pt>
                <c:pt idx="429">
                  <c:v>3.2004777901027812E-10</c:v>
                </c:pt>
                <c:pt idx="430">
                  <c:v>2.5928160226888022E-10</c:v>
                </c:pt>
                <c:pt idx="431">
                  <c:v>2.0981959117237607E-10</c:v>
                </c:pt>
                <c:pt idx="432">
                  <c:v>1.696046760547623E-10</c:v>
                </c:pt>
                <c:pt idx="433">
                  <c:v>1.369452766016412E-10</c:v>
                </c:pt>
                <c:pt idx="434">
                  <c:v>1.1045204061577127E-10</c:v>
                </c:pt>
                <c:pt idx="435">
                  <c:v>8.8985220492056492E-11</c:v>
                </c:pt>
                <c:pt idx="436">
                  <c:v>7.1610955485303687E-11</c:v>
                </c:pt>
                <c:pt idx="437">
                  <c:v>5.7564999676147452E-11</c:v>
                </c:pt>
                <c:pt idx="438">
                  <c:v>4.6222666472156384E-11</c:v>
                </c:pt>
                <c:pt idx="439">
                  <c:v>3.707395637107828E-11</c:v>
                </c:pt>
                <c:pt idx="440">
                  <c:v>2.9703000624494193E-11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BEB-4F99-BDBB-CEB7F16524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Sheet1!$A$2:$A$442</c:f>
              <c:numCache>
                <c:formatCode>General</c:formatCode>
                <c:ptCount val="44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31.8000000000001</c:v>
                </c:pt>
                <c:pt idx="319">
                  <c:v>31.900000000000102</c:v>
                </c:pt>
                <c:pt idx="320">
                  <c:v>32.000000000000099</c:v>
                </c:pt>
                <c:pt idx="321">
                  <c:v>32.100000000000101</c:v>
                </c:pt>
                <c:pt idx="322">
                  <c:v>32.200000000000102</c:v>
                </c:pt>
                <c:pt idx="323">
                  <c:v>32.300000000000097</c:v>
                </c:pt>
                <c:pt idx="324">
                  <c:v>32.400000000000098</c:v>
                </c:pt>
                <c:pt idx="325">
                  <c:v>32.500000000000099</c:v>
                </c:pt>
                <c:pt idx="326">
                  <c:v>32.600000000000101</c:v>
                </c:pt>
                <c:pt idx="327">
                  <c:v>32.700000000000102</c:v>
                </c:pt>
                <c:pt idx="328">
                  <c:v>32.800000000000097</c:v>
                </c:pt>
                <c:pt idx="329">
                  <c:v>32.900000000000098</c:v>
                </c:pt>
                <c:pt idx="330">
                  <c:v>33.000000000000099</c:v>
                </c:pt>
                <c:pt idx="331">
                  <c:v>33.100000000000101</c:v>
                </c:pt>
                <c:pt idx="332">
                  <c:v>33.200000000000102</c:v>
                </c:pt>
                <c:pt idx="333">
                  <c:v>33.300000000000097</c:v>
                </c:pt>
                <c:pt idx="334">
                  <c:v>33.400000000000098</c:v>
                </c:pt>
                <c:pt idx="335">
                  <c:v>33.500000000000099</c:v>
                </c:pt>
                <c:pt idx="336">
                  <c:v>33.600000000000101</c:v>
                </c:pt>
                <c:pt idx="337">
                  <c:v>33.700000000000102</c:v>
                </c:pt>
                <c:pt idx="338">
                  <c:v>33.800000000000097</c:v>
                </c:pt>
                <c:pt idx="339">
                  <c:v>33.900000000000098</c:v>
                </c:pt>
                <c:pt idx="340">
                  <c:v>34.000000000000099</c:v>
                </c:pt>
                <c:pt idx="341">
                  <c:v>34.100000000000101</c:v>
                </c:pt>
                <c:pt idx="342">
                  <c:v>34.200000000000102</c:v>
                </c:pt>
                <c:pt idx="343">
                  <c:v>34.300000000000097</c:v>
                </c:pt>
                <c:pt idx="344">
                  <c:v>34.400000000000098</c:v>
                </c:pt>
                <c:pt idx="345">
                  <c:v>34.500000000000099</c:v>
                </c:pt>
                <c:pt idx="346">
                  <c:v>34.600000000000101</c:v>
                </c:pt>
                <c:pt idx="347">
                  <c:v>34.700000000000102</c:v>
                </c:pt>
                <c:pt idx="348">
                  <c:v>34.800000000000097</c:v>
                </c:pt>
                <c:pt idx="349">
                  <c:v>34.900000000000098</c:v>
                </c:pt>
                <c:pt idx="350">
                  <c:v>35.000000000000099</c:v>
                </c:pt>
                <c:pt idx="351">
                  <c:v>35.100000000000101</c:v>
                </c:pt>
                <c:pt idx="352">
                  <c:v>35.200000000000102</c:v>
                </c:pt>
                <c:pt idx="353">
                  <c:v>35.300000000000097</c:v>
                </c:pt>
                <c:pt idx="354">
                  <c:v>35.400000000000098</c:v>
                </c:pt>
                <c:pt idx="355">
                  <c:v>35.500000000000099</c:v>
                </c:pt>
                <c:pt idx="356">
                  <c:v>35.600000000000101</c:v>
                </c:pt>
                <c:pt idx="357">
                  <c:v>35.700000000000102</c:v>
                </c:pt>
                <c:pt idx="358">
                  <c:v>35.800000000000097</c:v>
                </c:pt>
                <c:pt idx="359">
                  <c:v>35.900000000000098</c:v>
                </c:pt>
                <c:pt idx="360">
                  <c:v>36.000000000000099</c:v>
                </c:pt>
                <c:pt idx="361">
                  <c:v>36.100000000000101</c:v>
                </c:pt>
                <c:pt idx="362">
                  <c:v>36.200000000000102</c:v>
                </c:pt>
                <c:pt idx="363">
                  <c:v>36.300000000000097</c:v>
                </c:pt>
                <c:pt idx="364">
                  <c:v>36.400000000000098</c:v>
                </c:pt>
                <c:pt idx="365">
                  <c:v>36.500000000000099</c:v>
                </c:pt>
                <c:pt idx="366">
                  <c:v>36.600000000000101</c:v>
                </c:pt>
                <c:pt idx="367">
                  <c:v>36.700000000000102</c:v>
                </c:pt>
                <c:pt idx="368">
                  <c:v>36.800000000000097</c:v>
                </c:pt>
                <c:pt idx="369">
                  <c:v>36.900000000000098</c:v>
                </c:pt>
                <c:pt idx="370">
                  <c:v>37.000000000000099</c:v>
                </c:pt>
                <c:pt idx="371">
                  <c:v>37.100000000000101</c:v>
                </c:pt>
                <c:pt idx="372">
                  <c:v>37.200000000000102</c:v>
                </c:pt>
                <c:pt idx="373">
                  <c:v>37.300000000000097</c:v>
                </c:pt>
                <c:pt idx="374">
                  <c:v>37.400000000000098</c:v>
                </c:pt>
                <c:pt idx="375">
                  <c:v>37.500000000000099</c:v>
                </c:pt>
                <c:pt idx="376">
                  <c:v>37.600000000000101</c:v>
                </c:pt>
                <c:pt idx="377">
                  <c:v>37.700000000000102</c:v>
                </c:pt>
                <c:pt idx="378">
                  <c:v>37.800000000000097</c:v>
                </c:pt>
                <c:pt idx="379">
                  <c:v>37.900000000000098</c:v>
                </c:pt>
                <c:pt idx="380">
                  <c:v>38.000000000000099</c:v>
                </c:pt>
                <c:pt idx="381">
                  <c:v>38.100000000000101</c:v>
                </c:pt>
                <c:pt idx="382">
                  <c:v>38.200000000000102</c:v>
                </c:pt>
                <c:pt idx="383">
                  <c:v>38.300000000000097</c:v>
                </c:pt>
                <c:pt idx="384">
                  <c:v>38.400000000000098</c:v>
                </c:pt>
                <c:pt idx="385">
                  <c:v>38.500000000000199</c:v>
                </c:pt>
                <c:pt idx="386">
                  <c:v>38.6000000000002</c:v>
                </c:pt>
                <c:pt idx="387">
                  <c:v>38.700000000000202</c:v>
                </c:pt>
                <c:pt idx="388">
                  <c:v>38.800000000000203</c:v>
                </c:pt>
                <c:pt idx="389">
                  <c:v>38.900000000000198</c:v>
                </c:pt>
                <c:pt idx="390">
                  <c:v>39.000000000000199</c:v>
                </c:pt>
                <c:pt idx="391">
                  <c:v>39.1000000000002</c:v>
                </c:pt>
                <c:pt idx="392">
                  <c:v>39.200000000000202</c:v>
                </c:pt>
                <c:pt idx="393">
                  <c:v>39.300000000000203</c:v>
                </c:pt>
                <c:pt idx="394">
                  <c:v>39.400000000000198</c:v>
                </c:pt>
                <c:pt idx="395">
                  <c:v>39.500000000000199</c:v>
                </c:pt>
                <c:pt idx="396">
                  <c:v>39.6000000000002</c:v>
                </c:pt>
                <c:pt idx="397">
                  <c:v>39.700000000000202</c:v>
                </c:pt>
                <c:pt idx="398">
                  <c:v>39.800000000000203</c:v>
                </c:pt>
                <c:pt idx="399">
                  <c:v>39.900000000000198</c:v>
                </c:pt>
                <c:pt idx="400">
                  <c:v>40.000000000000199</c:v>
                </c:pt>
                <c:pt idx="401">
                  <c:v>40.1000000000002</c:v>
                </c:pt>
                <c:pt idx="402">
                  <c:v>40.200000000000202</c:v>
                </c:pt>
                <c:pt idx="403">
                  <c:v>40.300000000000203</c:v>
                </c:pt>
                <c:pt idx="404">
                  <c:v>40.400000000000198</c:v>
                </c:pt>
                <c:pt idx="405">
                  <c:v>40.500000000000199</c:v>
                </c:pt>
                <c:pt idx="406">
                  <c:v>40.6000000000002</c:v>
                </c:pt>
                <c:pt idx="407">
                  <c:v>40.700000000000202</c:v>
                </c:pt>
                <c:pt idx="408">
                  <c:v>40.800000000000203</c:v>
                </c:pt>
                <c:pt idx="409">
                  <c:v>40.900000000000198</c:v>
                </c:pt>
                <c:pt idx="410">
                  <c:v>41.000000000000199</c:v>
                </c:pt>
                <c:pt idx="411">
                  <c:v>41.1000000000002</c:v>
                </c:pt>
                <c:pt idx="412">
                  <c:v>41.200000000000202</c:v>
                </c:pt>
                <c:pt idx="413">
                  <c:v>41.300000000000203</c:v>
                </c:pt>
                <c:pt idx="414">
                  <c:v>41.400000000000198</c:v>
                </c:pt>
                <c:pt idx="415">
                  <c:v>41.500000000000199</c:v>
                </c:pt>
                <c:pt idx="416">
                  <c:v>41.6000000000002</c:v>
                </c:pt>
                <c:pt idx="417">
                  <c:v>41.700000000000202</c:v>
                </c:pt>
                <c:pt idx="418">
                  <c:v>41.800000000000203</c:v>
                </c:pt>
                <c:pt idx="419">
                  <c:v>41.900000000000198</c:v>
                </c:pt>
                <c:pt idx="420">
                  <c:v>42.000000000000199</c:v>
                </c:pt>
                <c:pt idx="421">
                  <c:v>42.1000000000002</c:v>
                </c:pt>
                <c:pt idx="422">
                  <c:v>42.200000000000202</c:v>
                </c:pt>
                <c:pt idx="423">
                  <c:v>42.300000000000203</c:v>
                </c:pt>
                <c:pt idx="424">
                  <c:v>42.400000000000198</c:v>
                </c:pt>
                <c:pt idx="425">
                  <c:v>42.500000000000199</c:v>
                </c:pt>
                <c:pt idx="426">
                  <c:v>42.6000000000002</c:v>
                </c:pt>
                <c:pt idx="427">
                  <c:v>42.700000000000202</c:v>
                </c:pt>
                <c:pt idx="428">
                  <c:v>42.800000000000203</c:v>
                </c:pt>
                <c:pt idx="429">
                  <c:v>42.900000000000198</c:v>
                </c:pt>
                <c:pt idx="430">
                  <c:v>43.000000000000199</c:v>
                </c:pt>
                <c:pt idx="431">
                  <c:v>43.1000000000002</c:v>
                </c:pt>
                <c:pt idx="432">
                  <c:v>43.200000000000202</c:v>
                </c:pt>
                <c:pt idx="433">
                  <c:v>43.300000000000203</c:v>
                </c:pt>
                <c:pt idx="434">
                  <c:v>43.400000000000198</c:v>
                </c:pt>
                <c:pt idx="435">
                  <c:v>43.500000000000199</c:v>
                </c:pt>
                <c:pt idx="436">
                  <c:v>43.6000000000002</c:v>
                </c:pt>
                <c:pt idx="437">
                  <c:v>43.700000000000202</c:v>
                </c:pt>
                <c:pt idx="438">
                  <c:v>43.800000000000203</c:v>
                </c:pt>
                <c:pt idx="439">
                  <c:v>43.900000000000198</c:v>
                </c:pt>
                <c:pt idx="440">
                  <c:v>44.000000000000199</c:v>
                </c:pt>
              </c:numCache>
            </c:numRef>
          </c:xVal>
          <c:yVal>
            <c:numRef>
              <c:f>Sheet1!$D$2:$D$442</c:f>
              <c:numCache>
                <c:formatCode>General</c:formatCode>
                <c:ptCount val="441"/>
                <c:pt idx="0">
                  <c:v>5.4830327969448563E-44</c:v>
                </c:pt>
                <c:pt idx="1">
                  <c:v>1.1027678922379176E-43</c:v>
                </c:pt>
                <c:pt idx="2">
                  <c:v>2.2123897916580838E-43</c:v>
                </c:pt>
                <c:pt idx="3">
                  <c:v>4.4274477305917101E-43</c:v>
                </c:pt>
                <c:pt idx="4">
                  <c:v>8.8381120512675062E-43</c:v>
                </c:pt>
                <c:pt idx="5">
                  <c:v>1.7598669189976838E-42</c:v>
                </c:pt>
                <c:pt idx="6">
                  <c:v>3.4955411248532943E-42</c:v>
                </c:pt>
                <c:pt idx="7">
                  <c:v>6.9256935036129465E-42</c:v>
                </c:pt>
                <c:pt idx="8">
                  <c:v>1.3687570961776542E-41</c:v>
                </c:pt>
                <c:pt idx="9">
                  <c:v>2.6983840639063378E-41</c:v>
                </c:pt>
                <c:pt idx="10">
                  <c:v>5.3063440695760802E-41</c:v>
                </c:pt>
                <c:pt idx="11">
                  <c:v>1.0408815579738398E-40</c:v>
                </c:pt>
                <c:pt idx="12">
                  <c:v>2.0366738387639226E-40</c:v>
                </c:pt>
                <c:pt idx="13">
                  <c:v>3.9751719538355437E-40</c:v>
                </c:pt>
                <c:pt idx="14">
                  <c:v>7.7393523314810306E-40</c:v>
                </c:pt>
                <c:pt idx="15">
                  <c:v>1.5030297630498727E-39</c:v>
                </c:pt>
                <c:pt idx="16">
                  <c:v>2.9116877998682844E-39</c:v>
                </c:pt>
                <c:pt idx="17">
                  <c:v>5.6264737456601845E-39</c:v>
                </c:pt>
                <c:pt idx="18">
                  <c:v>1.0845312001303313E-38</c:v>
                </c:pt>
                <c:pt idx="19">
                  <c:v>2.0852689088606674E-38</c:v>
                </c:pt>
                <c:pt idx="20">
                  <c:v>3.9994138785034063E-38</c:v>
                </c:pt>
                <c:pt idx="21">
                  <c:v>7.6514702583725504E-38</c:v>
                </c:pt>
                <c:pt idx="22">
                  <c:v>1.4601843969340689E-37</c:v>
                </c:pt>
                <c:pt idx="23">
                  <c:v>2.7796158286358054E-37</c:v>
                </c:pt>
                <c:pt idx="24">
                  <c:v>5.2780817512263689E-37</c:v>
                </c:pt>
                <c:pt idx="25">
                  <c:v>9.9972767110927266E-37</c:v>
                </c:pt>
                <c:pt idx="26">
                  <c:v>1.8888678605745596E-36</c:v>
                </c:pt>
                <c:pt idx="27">
                  <c:v>3.5598828393271561E-36</c:v>
                </c:pt>
                <c:pt idx="28">
                  <c:v>6.6924339962714398E-36</c:v>
                </c:pt>
                <c:pt idx="29">
                  <c:v>1.255008745426713E-35</c:v>
                </c:pt>
                <c:pt idx="30">
                  <c:v>2.3475976789875732E-35</c:v>
                </c:pt>
                <c:pt idx="31">
                  <c:v>4.3804109361532729E-35</c:v>
                </c:pt>
                <c:pt idx="32">
                  <c:v>8.1530536741982256E-35</c:v>
                </c:pt>
                <c:pt idx="33">
                  <c:v>1.5137007012164848E-34</c:v>
                </c:pt>
                <c:pt idx="34">
                  <c:v>2.8033284631519163E-34</c:v>
                </c:pt>
                <c:pt idx="35">
                  <c:v>5.1787175481041753E-34</c:v>
                </c:pt>
                <c:pt idx="36">
                  <c:v>9.5429956731840817E-34</c:v>
                </c:pt>
                <c:pt idx="37">
                  <c:v>1.7541288554827997E-33</c:v>
                </c:pt>
                <c:pt idx="38">
                  <c:v>3.2162701673178747E-33</c:v>
                </c:pt>
                <c:pt idx="39">
                  <c:v>5.8824441954549162E-33</c:v>
                </c:pt>
                <c:pt idx="40">
                  <c:v>1.0731918678315302E-32</c:v>
                </c:pt>
                <c:pt idx="41">
                  <c:v>1.9530402520383578E-32</c:v>
                </c:pt>
                <c:pt idx="42">
                  <c:v>3.5453513342140302E-32</c:v>
                </c:pt>
                <c:pt idx="43">
                  <c:v>6.4198019097380599E-32</c:v>
                </c:pt>
                <c:pt idx="44">
                  <c:v>1.1595733886280585E-31</c:v>
                </c:pt>
                <c:pt idx="45">
                  <c:v>2.0892437722713232E-31</c:v>
                </c:pt>
                <c:pt idx="46">
                  <c:v>3.754864386248264E-31</c:v>
                </c:pt>
                <c:pt idx="47">
                  <c:v>6.7315280543497281E-31</c:v>
                </c:pt>
                <c:pt idx="48">
                  <c:v>1.2037805659196505E-30</c:v>
                </c:pt>
                <c:pt idx="49">
                  <c:v>2.1473125339679761E-30</c:v>
                </c:pt>
                <c:pt idx="50">
                  <c:v>3.8208277057936016E-30</c:v>
                </c:pt>
                <c:pt idx="51">
                  <c:v>6.7816272196656691E-30</c:v>
                </c:pt>
                <c:pt idx="52">
                  <c:v>1.200672700004268E-29</c:v>
                </c:pt>
                <c:pt idx="53">
                  <c:v>2.1204577454935971E-29</c:v>
                </c:pt>
                <c:pt idx="54">
                  <c:v>3.7355011379417355E-29</c:v>
                </c:pt>
                <c:pt idx="55">
                  <c:v>6.5642088030770143E-29</c:v>
                </c:pt>
                <c:pt idx="56">
                  <c:v>1.1506153544240776E-28</c:v>
                </c:pt>
                <c:pt idx="57">
                  <c:v>2.0118342941403462E-28</c:v>
                </c:pt>
                <c:pt idx="58">
                  <c:v>3.5088799713306539E-28</c:v>
                </c:pt>
                <c:pt idx="59">
                  <c:v>6.104626278638285E-28</c:v>
                </c:pt>
                <c:pt idx="60">
                  <c:v>1.0594096267546769E-27</c:v>
                </c:pt>
                <c:pt idx="61">
                  <c:v>1.8339310855175975E-27</c:v>
                </c:pt>
                <c:pt idx="62">
                  <c:v>3.1667689109153027E-27</c:v>
                </c:pt>
                <c:pt idx="63">
                  <c:v>5.4546136785224072E-27</c:v>
                </c:pt>
                <c:pt idx="64">
                  <c:v>9.3718620117089819E-27</c:v>
                </c:pt>
                <c:pt idx="65">
                  <c:v>1.6062089358107199E-26</c:v>
                </c:pt>
                <c:pt idx="66">
                  <c:v>2.7459489159089285E-26</c:v>
                </c:pt>
                <c:pt idx="67">
                  <c:v>4.6827086041424086E-26</c:v>
                </c:pt>
                <c:pt idx="68">
                  <c:v>7.9655556635048339E-26</c:v>
                </c:pt>
                <c:pt idx="69">
                  <c:v>1.3516034266192136E-25</c:v>
                </c:pt>
                <c:pt idx="70">
                  <c:v>2.2876877952604028E-25</c:v>
                </c:pt>
                <c:pt idx="71">
                  <c:v>3.8624110432564428E-25</c:v>
                </c:pt>
                <c:pt idx="72">
                  <c:v>6.5048080996195648E-25</c:v>
                </c:pt>
                <c:pt idx="73">
                  <c:v>1.0927599040000476E-24</c:v>
                </c:pt>
                <c:pt idx="74">
                  <c:v>1.8311725842776892E-24</c:v>
                </c:pt>
                <c:pt idx="75">
                  <c:v>3.060892432623561E-24</c:v>
                </c:pt>
                <c:pt idx="76">
                  <c:v>5.1036527971530505E-24</c:v>
                </c:pt>
                <c:pt idx="77">
                  <c:v>8.4884508672095665E-24</c:v>
                </c:pt>
                <c:pt idx="78">
                  <c:v>1.4082832721381212E-23</c:v>
                </c:pt>
                <c:pt idx="79">
                  <c:v>2.3305899316931768E-23</c:v>
                </c:pt>
                <c:pt idx="80">
                  <c:v>3.84729931335321E-23</c:v>
                </c:pt>
                <c:pt idx="81">
                  <c:v>6.3352002609112598E-23</c:v>
                </c:pt>
                <c:pt idx="82">
                  <c:v>1.0405884101014123E-22</c:v>
                </c:pt>
                <c:pt idx="83">
                  <c:v>1.7049509331400334E-22</c:v>
                </c:pt>
                <c:pt idx="84">
                  <c:v>2.7865000113603456E-22</c:v>
                </c:pt>
                <c:pt idx="85">
                  <c:v>4.5427671559883327E-22</c:v>
                </c:pt>
                <c:pt idx="86">
                  <c:v>7.3874774635213242E-22</c:v>
                </c:pt>
                <c:pt idx="87">
                  <c:v>1.1983567449275429E-21</c:v>
                </c:pt>
                <c:pt idx="88">
                  <c:v>1.9390559658734803E-21</c:v>
                </c:pt>
                <c:pt idx="89">
                  <c:v>3.1297440846300508E-21</c:v>
                </c:pt>
                <c:pt idx="90">
                  <c:v>5.0389676971500049E-21</c:v>
                </c:pt>
                <c:pt idx="91">
                  <c:v>8.0926095108146924E-21</c:v>
                </c:pt>
                <c:pt idx="92">
                  <c:v>1.2964323505501854E-20</c:v>
                </c:pt>
                <c:pt idx="93">
                  <c:v>2.0716929973480151E-20</c:v>
                </c:pt>
                <c:pt idx="94">
                  <c:v>3.3022899303696542E-20</c:v>
                </c:pt>
                <c:pt idx="95">
                  <c:v>5.2507249149851848E-20</c:v>
                </c:pt>
                <c:pt idx="96">
                  <c:v>8.3279401618996449E-20</c:v>
                </c:pt>
                <c:pt idx="97">
                  <c:v>1.3175593569371336E-19</c:v>
                </c:pt>
                <c:pt idx="98">
                  <c:v>2.0792994895575801E-19</c:v>
                </c:pt>
                <c:pt idx="99">
                  <c:v>3.2732423995109188E-19</c:v>
                </c:pt>
                <c:pt idx="100">
                  <c:v>5.1398867858344583E-19</c:v>
                </c:pt>
                <c:pt idx="101">
                  <c:v>8.0508771894079989E-19</c:v>
                </c:pt>
                <c:pt idx="102">
                  <c:v>1.2579028884757024E-18</c:v>
                </c:pt>
                <c:pt idx="103">
                  <c:v>1.9604929762820715E-18</c:v>
                </c:pt>
                <c:pt idx="104">
                  <c:v>3.047879064781209E-18</c:v>
                </c:pt>
                <c:pt idx="105">
                  <c:v>4.7265519409514265E-18</c:v>
                </c:pt>
                <c:pt idx="106">
                  <c:v>7.3114817875032895E-18</c:v>
                </c:pt>
                <c:pt idx="107">
                  <c:v>1.1281858127603168E-17</c:v>
                </c:pt>
                <c:pt idx="108">
                  <c:v>1.7364813742831041E-17</c:v>
                </c:pt>
                <c:pt idx="109">
                  <c:v>2.6660843679117046E-17</c:v>
                </c:pt>
                <c:pt idx="110">
                  <c:v>4.0831178158347751E-17</c:v>
                </c:pt>
                <c:pt idx="111">
                  <c:v>6.2376958983537681E-17</c:v>
                </c:pt>
                <c:pt idx="112">
                  <c:v>9.5054076895398185E-17</c:v>
                </c:pt>
                <c:pt idx="113">
                  <c:v>1.4448792790149481E-16</c:v>
                </c:pt>
                <c:pt idx="114">
                  <c:v>2.1908197177546633E-16</c:v>
                </c:pt>
                <c:pt idx="115">
                  <c:v>3.3135687279843761E-16</c:v>
                </c:pt>
                <c:pt idx="116">
                  <c:v>4.9991893742485897E-16</c:v>
                </c:pt>
                <c:pt idx="117">
                  <c:v>7.5234572585409888E-16</c:v>
                </c:pt>
                <c:pt idx="118">
                  <c:v>1.1294047015771516E-15</c:v>
                </c:pt>
                <c:pt idx="119">
                  <c:v>1.6912039658893277E-15</c:v>
                </c:pt>
                <c:pt idx="120">
                  <c:v>2.5261355417684464E-15</c:v>
                </c:pt>
                <c:pt idx="121">
                  <c:v>3.7638436445154936E-15</c:v>
                </c:pt>
                <c:pt idx="122">
                  <c:v>5.5939781071759085E-15</c:v>
                </c:pt>
                <c:pt idx="123">
                  <c:v>8.293239635311581E-15</c:v>
                </c:pt>
                <c:pt idx="124">
                  <c:v>1.2264276428482162E-14</c:v>
                </c:pt>
                <c:pt idx="125">
                  <c:v>1.8091472255562587E-14</c:v>
                </c:pt>
                <c:pt idx="126">
                  <c:v>2.6620741861264714E-14</c:v>
                </c:pt>
                <c:pt idx="127">
                  <c:v>3.9073351258849983E-14</c:v>
                </c:pt>
                <c:pt idx="128">
                  <c:v>5.7207824509006848E-14</c:v>
                </c:pt>
                <c:pt idx="129">
                  <c:v>8.354961785191878E-14</c:v>
                </c:pt>
                <c:pt idx="130">
                  <c:v>1.2171602665145048E-13</c:v>
                </c:pt>
                <c:pt idx="131">
                  <c:v>1.7687454238049403E-13</c:v>
                </c:pt>
                <c:pt idx="132">
                  <c:v>2.5638768183983315E-13</c:v>
                </c:pt>
                <c:pt idx="133">
                  <c:v>3.7071763498521807E-13</c:v>
                </c:pt>
                <c:pt idx="134">
                  <c:v>5.3469189357708199E-13</c:v>
                </c:pt>
                <c:pt idx="135">
                  <c:v>7.6926897528063751E-13</c:v>
                </c:pt>
                <c:pt idx="136">
                  <c:v>1.1039949815685696E-12</c:v>
                </c:pt>
                <c:pt idx="137">
                  <c:v>1.5804117307345321E-12</c:v>
                </c:pt>
                <c:pt idx="138">
                  <c:v>2.2567718386027587E-12</c:v>
                </c:pt>
                <c:pt idx="139">
                  <c:v>3.2145436453768228E-12</c:v>
                </c:pt>
                <c:pt idx="140">
                  <c:v>4.5673602041822968E-12</c:v>
                </c:pt>
                <c:pt idx="141">
                  <c:v>6.4732959691595879E-12</c:v>
                </c:pt>
                <c:pt idx="142">
                  <c:v>9.1516610850778569E-12</c:v>
                </c:pt>
                <c:pt idx="143">
                  <c:v>1.2905910724993366E-11</c:v>
                </c:pt>
                <c:pt idx="144">
                  <c:v>1.8154807508959002E-11</c:v>
                </c:pt>
                <c:pt idx="145">
                  <c:v>2.5474689794218421E-11</c:v>
                </c:pt>
                <c:pt idx="146">
                  <c:v>3.5656640619980382E-11</c:v>
                </c:pt>
                <c:pt idx="147">
                  <c:v>4.9783589527485023E-11</c:v>
                </c:pt>
                <c:pt idx="148">
                  <c:v>6.9333999708265861E-11</c:v>
                </c:pt>
                <c:pt idx="149">
                  <c:v>9.6320907396795629E-11</c:v>
                </c:pt>
                <c:pt idx="150">
                  <c:v>1.334778307381426E-10</c:v>
                </c:pt>
                <c:pt idx="151">
                  <c:v>1.8450663080622836E-10</c:v>
                </c:pt>
                <c:pt idx="152">
                  <c:v>2.5440701408225194E-10</c:v>
                </c:pt>
                <c:pt idx="153">
                  <c:v>3.4991329742899015E-10</c:v>
                </c:pt>
                <c:pt idx="154">
                  <c:v>4.8007166851561681E-10</c:v>
                </c:pt>
                <c:pt idx="155">
                  <c:v>6.5700090907794201E-10</c:v>
                </c:pt>
                <c:pt idx="156">
                  <c:v>8.9689195398203971E-10</c:v>
                </c:pt>
                <c:pt idx="157">
                  <c:v>1.221317413403522E-9</c:v>
                </c:pt>
                <c:pt idx="158">
                  <c:v>1.6589421217736525E-9</c:v>
                </c:pt>
                <c:pt idx="159">
                  <c:v>2.2477509155066223E-9</c:v>
                </c:pt>
                <c:pt idx="160">
                  <c:v>3.037941424911643E-9</c:v>
                </c:pt>
                <c:pt idx="161">
                  <c:v>4.0956692017396158E-9</c:v>
                </c:pt>
                <c:pt idx="162">
                  <c:v>5.5078818123411542E-9</c:v>
                </c:pt>
                <c:pt idx="163">
                  <c:v>7.3885397932400267E-9</c:v>
                </c:pt>
                <c:pt idx="164">
                  <c:v>9.8865982031223012E-9</c:v>
                </c:pt>
                <c:pt idx="165">
                  <c:v>1.3196216017852868E-8</c:v>
                </c:pt>
                <c:pt idx="166">
                  <c:v>1.7569775474102233E-8</c:v>
                </c:pt>
                <c:pt idx="167">
                  <c:v>2.333443398797128E-8</c:v>
                </c:pt>
                <c:pt idx="168">
                  <c:v>3.0913102500829286E-8</c:v>
                </c:pt>
                <c:pt idx="169">
                  <c:v>4.0850951892715877E-8</c:v>
                </c:pt>
                <c:pt idx="170">
                  <c:v>5.384880021271638E-8</c:v>
                </c:pt>
                <c:pt idx="171">
                  <c:v>7.0805035650806131E-8</c:v>
                </c:pt>
                <c:pt idx="172">
                  <c:v>9.2868092227764484E-8</c:v>
                </c:pt>
                <c:pt idx="173">
                  <c:v>1.2150192705402675E-7</c:v>
                </c:pt>
                <c:pt idx="174">
                  <c:v>1.5856746083579821E-7</c:v>
                </c:pt>
                <c:pt idx="175">
                  <c:v>2.0642354943149992E-7</c:v>
                </c:pt>
                <c:pt idx="176">
                  <c:v>2.680517672348821E-7</c:v>
                </c:pt>
                <c:pt idx="177">
                  <c:v>3.4721011769276696E-7</c:v>
                </c:pt>
                <c:pt idx="178">
                  <c:v>4.4862175811916687E-7</c:v>
                </c:pt>
                <c:pt idx="179">
                  <c:v>5.7820595178988852E-7</c:v>
                </c:pt>
                <c:pt idx="180">
                  <c:v>7.4335975736714884E-7</c:v>
                </c:pt>
                <c:pt idx="181">
                  <c:v>9.5330045156140877E-7</c:v>
                </c:pt>
                <c:pt idx="182">
                  <c:v>1.2194803729466761E-6</c:v>
                </c:pt>
                <c:pt idx="183">
                  <c:v>1.5560877895744722E-6</c:v>
                </c:pt>
                <c:pt idx="184">
                  <c:v>1.9806495455160305E-6</c:v>
                </c:pt>
                <c:pt idx="185">
                  <c:v>2.5147536442962227E-6</c:v>
                </c:pt>
                <c:pt idx="186">
                  <c:v>3.1849125894335619E-6</c:v>
                </c:pt>
                <c:pt idx="187">
                  <c:v>4.0235912282461476E-6</c:v>
                </c:pt>
                <c:pt idx="188">
                  <c:v>5.0704260327433792E-6</c:v>
                </c:pt>
                <c:pt idx="189">
                  <c:v>6.373666190916698E-6</c:v>
                </c:pt>
                <c:pt idx="190">
                  <c:v>7.9918705534527373E-6</c:v>
                </c:pt>
                <c:pt idx="191">
                  <c:v>9.9958983534614294E-6</c:v>
                </c:pt>
                <c:pt idx="192">
                  <c:v>1.2471235645026768E-5</c:v>
                </c:pt>
                <c:pt idx="193">
                  <c:v>1.5520703528925133E-5</c:v>
                </c:pt>
                <c:pt idx="194">
                  <c:v>1.9267598371043497E-5</c:v>
                </c:pt>
                <c:pt idx="195">
                  <c:v>2.3859318270602476E-5</c:v>
                </c:pt>
                <c:pt idx="196">
                  <c:v>2.9471533878270029E-5</c:v>
                </c:pt>
                <c:pt idx="197">
                  <c:v>3.6312965151126162E-5</c:v>
                </c:pt>
                <c:pt idx="198">
                  <c:v>4.4630828588566464E-5</c:v>
                </c:pt>
                <c:pt idx="199">
                  <c:v>5.471702171990008E-5</c:v>
                </c:pt>
                <c:pt idx="200">
                  <c:v>6.6915112882442684E-5</c:v>
                </c:pt>
                <c:pt idx="201">
                  <c:v>8.1628204383121293E-5</c:v>
                </c:pt>
                <c:pt idx="202">
                  <c:v>9.9327735696386183E-5</c:v>
                </c:pt>
                <c:pt idx="203">
                  <c:v>1.2056329011299684E-4</c:v>
                </c:pt>
                <c:pt idx="204">
                  <c:v>1.4597346289572976E-4</c:v>
                </c:pt>
                <c:pt idx="205">
                  <c:v>1.762978411837227E-4</c:v>
                </c:pt>
                <c:pt idx="206">
                  <c:v>2.1239013527537645E-4</c:v>
                </c:pt>
                <c:pt idx="207">
                  <c:v>2.5523248717209237E-4</c:v>
                </c:pt>
                <c:pt idx="208">
                  <c:v>3.0595096505688649E-4</c:v>
                </c:pt>
                <c:pt idx="209">
                  <c:v>3.6583223141515447E-4</c:v>
                </c:pt>
                <c:pt idx="210">
                  <c:v>4.3634134752288008E-4</c:v>
                </c:pt>
                <c:pt idx="211">
                  <c:v>5.1914064783070701E-4</c:v>
                </c:pt>
                <c:pt idx="212">
                  <c:v>6.1610958423650877E-4</c:v>
                </c:pt>
                <c:pt idx="213">
                  <c:v>7.2936540233337359E-4</c:v>
                </c:pt>
                <c:pt idx="214">
                  <c:v>8.6128446952683834E-4</c:v>
                </c:pt>
                <c:pt idx="215">
                  <c:v>1.0145240286498841E-3</c:v>
                </c:pt>
                <c:pt idx="216">
                  <c:v>1.1920441007324243E-3</c:v>
                </c:pt>
                <c:pt idx="217">
                  <c:v>1.397129207439721E-3</c:v>
                </c:pt>
                <c:pt idx="218">
                  <c:v>1.6334095280999624E-3</c:v>
                </c:pt>
                <c:pt idx="219">
                  <c:v>1.9048810491109E-3</c:v>
                </c:pt>
                <c:pt idx="220">
                  <c:v>2.2159242059690038E-3</c:v>
                </c:pt>
                <c:pt idx="221">
                  <c:v>2.5713204615269761E-3</c:v>
                </c:pt>
                <c:pt idx="222">
                  <c:v>2.9762662098879243E-3</c:v>
                </c:pt>
                <c:pt idx="223">
                  <c:v>3.4363833453069891E-3</c:v>
                </c:pt>
                <c:pt idx="224">
                  <c:v>3.957725791489973E-3</c:v>
                </c:pt>
                <c:pt idx="225">
                  <c:v>4.5467812507955264E-3</c:v>
                </c:pt>
                <c:pt idx="226">
                  <c:v>5.2104674072113071E-3</c:v>
                </c:pt>
                <c:pt idx="227">
                  <c:v>5.9561218038025844E-3</c:v>
                </c:pt>
                <c:pt idx="228">
                  <c:v>6.7914846168428168E-3</c:v>
                </c:pt>
                <c:pt idx="229">
                  <c:v>7.7246735671975706E-3</c:v>
                </c:pt>
                <c:pt idx="230">
                  <c:v>8.7641502467842702E-3</c:v>
                </c:pt>
                <c:pt idx="231">
                  <c:v>9.918677195897679E-3</c:v>
                </c:pt>
                <c:pt idx="232">
                  <c:v>1.1197265147421441E-2</c:v>
                </c:pt>
                <c:pt idx="233">
                  <c:v>1.2609109957597208E-2</c:v>
                </c:pt>
                <c:pt idx="234">
                  <c:v>1.416351887080056E-2</c:v>
                </c:pt>
                <c:pt idx="235">
                  <c:v>1.5869825917833709E-2</c:v>
                </c:pt>
                <c:pt idx="236">
                  <c:v>1.7737296423115743E-2</c:v>
                </c:pt>
                <c:pt idx="237">
                  <c:v>1.9775020794685093E-2</c:v>
                </c:pt>
                <c:pt idx="238">
                  <c:v>2.1991797990213616E-2</c:v>
                </c:pt>
                <c:pt idx="239">
                  <c:v>2.439600928959134E-2</c:v>
                </c:pt>
                <c:pt idx="240">
                  <c:v>2.6995483256594031E-2</c:v>
                </c:pt>
                <c:pt idx="241">
                  <c:v>2.9797353034408083E-2</c:v>
                </c:pt>
                <c:pt idx="242">
                  <c:v>3.2807907387338277E-2</c:v>
                </c:pt>
                <c:pt idx="243">
                  <c:v>3.603243716810902E-2</c:v>
                </c:pt>
                <c:pt idx="244">
                  <c:v>3.9475079150447033E-2</c:v>
                </c:pt>
                <c:pt idx="245">
                  <c:v>4.3138659413255766E-2</c:v>
                </c:pt>
                <c:pt idx="246">
                  <c:v>4.7024538688443522E-2</c:v>
                </c:pt>
                <c:pt idx="247">
                  <c:v>5.1132462281988984E-2</c:v>
                </c:pt>
                <c:pt idx="248">
                  <c:v>5.5460417339727813E-2</c:v>
                </c:pt>
                <c:pt idx="249">
                  <c:v>6.0004500348492737E-2</c:v>
                </c:pt>
                <c:pt idx="250">
                  <c:v>6.4758797832945872E-2</c:v>
                </c:pt>
                <c:pt idx="251">
                  <c:v>6.971528322268021E-2</c:v>
                </c:pt>
                <c:pt idx="252">
                  <c:v>7.4863732817872397E-2</c:v>
                </c:pt>
                <c:pt idx="253">
                  <c:v>8.019166367095984E-2</c:v>
                </c:pt>
                <c:pt idx="254">
                  <c:v>8.5684296023903594E-2</c:v>
                </c:pt>
                <c:pt idx="255">
                  <c:v>9.1324542694510957E-2</c:v>
                </c:pt>
                <c:pt idx="256">
                  <c:v>9.7093027491606559E-2</c:v>
                </c:pt>
                <c:pt idx="257">
                  <c:v>0.10296813435998732</c:v>
                </c:pt>
                <c:pt idx="258">
                  <c:v>0.10892608851627532</c:v>
                </c:pt>
                <c:pt idx="259">
                  <c:v>0.11494107034211641</c:v>
                </c:pt>
                <c:pt idx="260">
                  <c:v>0.12098536225957168</c:v>
                </c:pt>
                <c:pt idx="261">
                  <c:v>0.12702952823459457</c:v>
                </c:pt>
                <c:pt idx="262">
                  <c:v>0.13304262494937738</c:v>
                </c:pt>
                <c:pt idx="263">
                  <c:v>0.13899244306549829</c:v>
                </c:pt>
                <c:pt idx="264">
                  <c:v>0.14484577638074128</c:v>
                </c:pt>
                <c:pt idx="265">
                  <c:v>0.15056871607740221</c:v>
                </c:pt>
                <c:pt idx="266">
                  <c:v>0.15612696668338072</c:v>
                </c:pt>
                <c:pt idx="267">
                  <c:v>0.16148617983395711</c:v>
                </c:pt>
                <c:pt idx="268">
                  <c:v>0.16661230144589986</c:v>
                </c:pt>
                <c:pt idx="269">
                  <c:v>0.1714719275096919</c:v>
                </c:pt>
                <c:pt idx="270">
                  <c:v>0.17603266338214976</c:v>
                </c:pt>
                <c:pt idx="271">
                  <c:v>0.18026348123082403</c:v>
                </c:pt>
                <c:pt idx="272">
                  <c:v>0.18413507015166164</c:v>
                </c:pt>
                <c:pt idx="273">
                  <c:v>0.18762017345846899</c:v>
                </c:pt>
                <c:pt idx="274">
                  <c:v>0.19069390773026201</c:v>
                </c:pt>
                <c:pt idx="275">
                  <c:v>0.19333405840142462</c:v>
                </c:pt>
                <c:pt idx="276">
                  <c:v>0.195521346987728</c:v>
                </c:pt>
                <c:pt idx="277">
                  <c:v>0.19723966545394445</c:v>
                </c:pt>
                <c:pt idx="278">
                  <c:v>0.1984762737385059</c:v>
                </c:pt>
                <c:pt idx="279">
                  <c:v>0.19922195704738199</c:v>
                </c:pt>
                <c:pt idx="280">
                  <c:v>0.19947114020071635</c:v>
                </c:pt>
                <c:pt idx="281">
                  <c:v>0.19922195704738199</c:v>
                </c:pt>
                <c:pt idx="282">
                  <c:v>0.1984762737385059</c:v>
                </c:pt>
                <c:pt idx="283">
                  <c:v>0.19723966545394445</c:v>
                </c:pt>
                <c:pt idx="284">
                  <c:v>0.195521346987728</c:v>
                </c:pt>
                <c:pt idx="285">
                  <c:v>0.19333405840142462</c:v>
                </c:pt>
                <c:pt idx="286">
                  <c:v>0.19069390773026201</c:v>
                </c:pt>
                <c:pt idx="287">
                  <c:v>0.18762017345846899</c:v>
                </c:pt>
                <c:pt idx="288">
                  <c:v>0.18413507015166164</c:v>
                </c:pt>
                <c:pt idx="289">
                  <c:v>0.18026348123082403</c:v>
                </c:pt>
                <c:pt idx="290">
                  <c:v>0.17603266338214976</c:v>
                </c:pt>
                <c:pt idx="291">
                  <c:v>0.1714719275096919</c:v>
                </c:pt>
                <c:pt idx="292">
                  <c:v>0.16661230144589986</c:v>
                </c:pt>
                <c:pt idx="293">
                  <c:v>0.16148617983395711</c:v>
                </c:pt>
                <c:pt idx="294">
                  <c:v>0.15612696668338072</c:v>
                </c:pt>
                <c:pt idx="295">
                  <c:v>0.15056871607740221</c:v>
                </c:pt>
                <c:pt idx="296">
                  <c:v>0.14484577638074128</c:v>
                </c:pt>
                <c:pt idx="297">
                  <c:v>0.13899244306549829</c:v>
                </c:pt>
                <c:pt idx="298">
                  <c:v>0.13304262494937738</c:v>
                </c:pt>
                <c:pt idx="299">
                  <c:v>0.12702952823459457</c:v>
                </c:pt>
                <c:pt idx="300">
                  <c:v>0.12098536225957168</c:v>
                </c:pt>
                <c:pt idx="301">
                  <c:v>0.11494107034211641</c:v>
                </c:pt>
                <c:pt idx="302">
                  <c:v>0.10892608851627532</c:v>
                </c:pt>
                <c:pt idx="303">
                  <c:v>0.10296813435998732</c:v>
                </c:pt>
                <c:pt idx="304">
                  <c:v>9.7093027491606559E-2</c:v>
                </c:pt>
                <c:pt idx="305">
                  <c:v>9.1324542694510957E-2</c:v>
                </c:pt>
                <c:pt idx="306">
                  <c:v>8.5684296023903594E-2</c:v>
                </c:pt>
                <c:pt idx="307">
                  <c:v>8.019166367095984E-2</c:v>
                </c:pt>
                <c:pt idx="308">
                  <c:v>7.4863732817872397E-2</c:v>
                </c:pt>
                <c:pt idx="309">
                  <c:v>6.971528322268021E-2</c:v>
                </c:pt>
                <c:pt idx="310">
                  <c:v>6.4758797832945872E-2</c:v>
                </c:pt>
                <c:pt idx="311">
                  <c:v>6.0004500348492737E-2</c:v>
                </c:pt>
                <c:pt idx="312">
                  <c:v>5.5460417339727813E-2</c:v>
                </c:pt>
                <c:pt idx="313">
                  <c:v>5.1132462281988984E-2</c:v>
                </c:pt>
                <c:pt idx="314">
                  <c:v>4.7024538688443522E-2</c:v>
                </c:pt>
                <c:pt idx="315">
                  <c:v>4.3138659413255766E-2</c:v>
                </c:pt>
                <c:pt idx="316">
                  <c:v>3.9475079150447033E-2</c:v>
                </c:pt>
                <c:pt idx="317">
                  <c:v>3.603243716810902E-2</c:v>
                </c:pt>
                <c:pt idx="318">
                  <c:v>3.2807907387335175E-2</c:v>
                </c:pt>
                <c:pt idx="319">
                  <c:v>2.9797353034405082E-2</c:v>
                </c:pt>
                <c:pt idx="320">
                  <c:v>2.6995483256591346E-2</c:v>
                </c:pt>
                <c:pt idx="321">
                  <c:v>2.439600928958886E-2</c:v>
                </c:pt>
                <c:pt idx="322">
                  <c:v>2.1991797990211233E-2</c:v>
                </c:pt>
                <c:pt idx="323">
                  <c:v>1.9775020794683056E-2</c:v>
                </c:pt>
                <c:pt idx="324">
                  <c:v>1.7737296423113804E-2</c:v>
                </c:pt>
                <c:pt idx="325">
                  <c:v>1.5869825917831933E-2</c:v>
                </c:pt>
                <c:pt idx="326">
                  <c:v>1.4163518870798947E-2</c:v>
                </c:pt>
                <c:pt idx="327">
                  <c:v>1.260910995759568E-2</c:v>
                </c:pt>
                <c:pt idx="328">
                  <c:v>1.1197265147420152E-2</c:v>
                </c:pt>
                <c:pt idx="329">
                  <c:v>9.9186771958964717E-3</c:v>
                </c:pt>
                <c:pt idx="330">
                  <c:v>8.764150246783179E-3</c:v>
                </c:pt>
                <c:pt idx="331">
                  <c:v>7.7246735671965931E-3</c:v>
                </c:pt>
                <c:pt idx="332">
                  <c:v>6.7914846168419044E-3</c:v>
                </c:pt>
                <c:pt idx="333">
                  <c:v>5.9561218038018272E-3</c:v>
                </c:pt>
                <c:pt idx="334">
                  <c:v>5.210467407210608E-3</c:v>
                </c:pt>
                <c:pt idx="335">
                  <c:v>4.5467812507949045E-3</c:v>
                </c:pt>
                <c:pt idx="336">
                  <c:v>3.9577257914894231E-3</c:v>
                </c:pt>
                <c:pt idx="337">
                  <c:v>3.4363833453064851E-3</c:v>
                </c:pt>
                <c:pt idx="338">
                  <c:v>2.9762662098875093E-3</c:v>
                </c:pt>
                <c:pt idx="339">
                  <c:v>2.5713204615265971E-3</c:v>
                </c:pt>
                <c:pt idx="340">
                  <c:v>2.2159242059686733E-3</c:v>
                </c:pt>
                <c:pt idx="341">
                  <c:v>1.9048810491106107E-3</c:v>
                </c:pt>
                <c:pt idx="342">
                  <c:v>1.6334095280997011E-3</c:v>
                </c:pt>
                <c:pt idx="343">
                  <c:v>1.3971292074395102E-3</c:v>
                </c:pt>
                <c:pt idx="344">
                  <c:v>1.1920441007322339E-3</c:v>
                </c:pt>
                <c:pt idx="345">
                  <c:v>1.0145240286497199E-3</c:v>
                </c:pt>
                <c:pt idx="346">
                  <c:v>8.6128446952669674E-4</c:v>
                </c:pt>
                <c:pt idx="347">
                  <c:v>7.2936540233324793E-4</c:v>
                </c:pt>
                <c:pt idx="348">
                  <c:v>6.1610958423640816E-4</c:v>
                </c:pt>
                <c:pt idx="349">
                  <c:v>5.1914064783061757E-4</c:v>
                </c:pt>
                <c:pt idx="350">
                  <c:v>4.3634134752280407E-4</c:v>
                </c:pt>
                <c:pt idx="351">
                  <c:v>3.658322314150898E-4</c:v>
                </c:pt>
                <c:pt idx="352">
                  <c:v>3.0595096505682973E-4</c:v>
                </c:pt>
                <c:pt idx="353">
                  <c:v>2.552324871720477E-4</c:v>
                </c:pt>
                <c:pt idx="354">
                  <c:v>2.1239013527533723E-4</c:v>
                </c:pt>
                <c:pt idx="355">
                  <c:v>1.7629784118368982E-4</c:v>
                </c:pt>
                <c:pt idx="356">
                  <c:v>1.4597346289570214E-4</c:v>
                </c:pt>
                <c:pt idx="357">
                  <c:v>1.2056329011297296E-4</c:v>
                </c:pt>
                <c:pt idx="358">
                  <c:v>9.9327735696367562E-5</c:v>
                </c:pt>
                <c:pt idx="359">
                  <c:v>8.1628204383105192E-5</c:v>
                </c:pt>
                <c:pt idx="360">
                  <c:v>6.6915112882429375E-5</c:v>
                </c:pt>
                <c:pt idx="361">
                  <c:v>5.4717021719889096E-5</c:v>
                </c:pt>
                <c:pt idx="362">
                  <c:v>4.4630828588557106E-5</c:v>
                </c:pt>
                <c:pt idx="363">
                  <c:v>3.6312965151118938E-5</c:v>
                </c:pt>
                <c:pt idx="364">
                  <c:v>2.9471533878263856E-5</c:v>
                </c:pt>
                <c:pt idx="365">
                  <c:v>2.3859318270597431E-5</c:v>
                </c:pt>
                <c:pt idx="366">
                  <c:v>1.9267598371039357E-5</c:v>
                </c:pt>
                <c:pt idx="367">
                  <c:v>1.552070352892166E-5</c:v>
                </c:pt>
                <c:pt idx="368">
                  <c:v>1.2471235645024132E-5</c:v>
                </c:pt>
                <c:pt idx="369">
                  <c:v>9.9958983534592288E-6</c:v>
                </c:pt>
                <c:pt idx="370">
                  <c:v>7.9918705534509484E-6</c:v>
                </c:pt>
                <c:pt idx="371">
                  <c:v>6.3736661909152606E-6</c:v>
                </c:pt>
                <c:pt idx="372">
                  <c:v>5.0704260327421823E-6</c:v>
                </c:pt>
                <c:pt idx="373">
                  <c:v>4.0235912282452464E-6</c:v>
                </c:pt>
                <c:pt idx="374">
                  <c:v>3.1849125894328152E-6</c:v>
                </c:pt>
                <c:pt idx="375">
                  <c:v>2.5147536442956289E-6</c:v>
                </c:pt>
                <c:pt idx="376">
                  <c:v>1.9806495455155557E-6</c:v>
                </c:pt>
                <c:pt idx="377">
                  <c:v>1.5560877895740853E-6</c:v>
                </c:pt>
                <c:pt idx="378">
                  <c:v>1.2194803729463902E-6</c:v>
                </c:pt>
                <c:pt idx="379">
                  <c:v>9.5330045156117509E-7</c:v>
                </c:pt>
                <c:pt idx="380">
                  <c:v>7.4335975736696408E-7</c:v>
                </c:pt>
                <c:pt idx="381">
                  <c:v>5.7820595178974378E-7</c:v>
                </c:pt>
                <c:pt idx="382">
                  <c:v>4.4862175811904977E-7</c:v>
                </c:pt>
                <c:pt idx="383">
                  <c:v>3.472101176926812E-7</c:v>
                </c:pt>
                <c:pt idx="384">
                  <c:v>2.6805176723481259E-7</c:v>
                </c:pt>
                <c:pt idx="385">
                  <c:v>2.0642354943139213E-7</c:v>
                </c:pt>
                <c:pt idx="386">
                  <c:v>1.5856746083571457E-7</c:v>
                </c:pt>
                <c:pt idx="387">
                  <c:v>1.2150192705396092E-7</c:v>
                </c:pt>
                <c:pt idx="388">
                  <c:v>9.2868092227713675E-8</c:v>
                </c:pt>
                <c:pt idx="389">
                  <c:v>7.0805035650767776E-8</c:v>
                </c:pt>
                <c:pt idx="390">
                  <c:v>5.3848800212686926E-8</c:v>
                </c:pt>
                <c:pt idx="391">
                  <c:v>4.0850951892693384E-8</c:v>
                </c:pt>
                <c:pt idx="392">
                  <c:v>3.0913102500811763E-8</c:v>
                </c:pt>
                <c:pt idx="393">
                  <c:v>2.3334433987957933E-8</c:v>
                </c:pt>
                <c:pt idx="394">
                  <c:v>1.7569775474092307E-8</c:v>
                </c:pt>
                <c:pt idx="395">
                  <c:v>1.319621601784532E-8</c:v>
                </c:pt>
                <c:pt idx="396">
                  <c:v>9.8865982031166102E-9</c:v>
                </c:pt>
                <c:pt idx="397">
                  <c:v>7.3885397932356434E-9</c:v>
                </c:pt>
                <c:pt idx="398">
                  <c:v>5.507881812337867E-9</c:v>
                </c:pt>
                <c:pt idx="399">
                  <c:v>4.0956692017371855E-9</c:v>
                </c:pt>
                <c:pt idx="400">
                  <c:v>3.0379414249098295E-9</c:v>
                </c:pt>
                <c:pt idx="401">
                  <c:v>2.2477509155052571E-9</c:v>
                </c:pt>
                <c:pt idx="402">
                  <c:v>1.6589421217726267E-9</c:v>
                </c:pt>
                <c:pt idx="403">
                  <c:v>1.2213174134027629E-9</c:v>
                </c:pt>
                <c:pt idx="404">
                  <c:v>8.968919539814917E-10</c:v>
                </c:pt>
                <c:pt idx="405">
                  <c:v>6.5700090907753358E-10</c:v>
                </c:pt>
                <c:pt idx="406">
                  <c:v>4.8007166851531314E-10</c:v>
                </c:pt>
                <c:pt idx="407">
                  <c:v>3.4991329742876516E-10</c:v>
                </c:pt>
                <c:pt idx="408">
                  <c:v>2.5440701408208744E-10</c:v>
                </c:pt>
                <c:pt idx="409">
                  <c:v>1.8450663080611103E-10</c:v>
                </c:pt>
                <c:pt idx="410">
                  <c:v>1.3347783073805631E-10</c:v>
                </c:pt>
                <c:pt idx="411">
                  <c:v>9.6320907396732336E-11</c:v>
                </c:pt>
                <c:pt idx="412">
                  <c:v>6.9333999708219551E-11</c:v>
                </c:pt>
                <c:pt idx="413">
                  <c:v>4.9783589527451413E-11</c:v>
                </c:pt>
                <c:pt idx="414">
                  <c:v>3.5656640619956814E-11</c:v>
                </c:pt>
                <c:pt idx="415">
                  <c:v>2.5474689794201312E-11</c:v>
                </c:pt>
                <c:pt idx="416">
                  <c:v>1.815480750894662E-11</c:v>
                </c:pt>
                <c:pt idx="417">
                  <c:v>1.2905910724984378E-11</c:v>
                </c:pt>
                <c:pt idx="418">
                  <c:v>9.151661085071485E-12</c:v>
                </c:pt>
                <c:pt idx="419">
                  <c:v>6.4732959691551491E-12</c:v>
                </c:pt>
                <c:pt idx="420">
                  <c:v>4.5673602041791165E-12</c:v>
                </c:pt>
                <c:pt idx="421">
                  <c:v>3.21454364537455E-12</c:v>
                </c:pt>
                <c:pt idx="422">
                  <c:v>2.2567718386011391E-12</c:v>
                </c:pt>
                <c:pt idx="423">
                  <c:v>1.5804117307333864E-12</c:v>
                </c:pt>
                <c:pt idx="424">
                  <c:v>1.1039949815677853E-12</c:v>
                </c:pt>
                <c:pt idx="425">
                  <c:v>7.6926897528008276E-13</c:v>
                </c:pt>
                <c:pt idx="426">
                  <c:v>5.3469189357669072E-13</c:v>
                </c:pt>
                <c:pt idx="427">
                  <c:v>3.707176349849415E-13</c:v>
                </c:pt>
                <c:pt idx="428">
                  <c:v>2.5638768183964094E-13</c:v>
                </c:pt>
                <c:pt idx="429">
                  <c:v>1.7687454238036458E-13</c:v>
                </c:pt>
                <c:pt idx="430">
                  <c:v>1.217160266513597E-13</c:v>
                </c:pt>
                <c:pt idx="431">
                  <c:v>8.3549617851855558E-14</c:v>
                </c:pt>
                <c:pt idx="432">
                  <c:v>5.720782450896295E-14</c:v>
                </c:pt>
                <c:pt idx="433">
                  <c:v>3.9073351258819722E-14</c:v>
                </c:pt>
                <c:pt idx="434">
                  <c:v>2.6620741861244573E-14</c:v>
                </c:pt>
                <c:pt idx="435">
                  <c:v>1.8091472255548639E-14</c:v>
                </c:pt>
                <c:pt idx="436">
                  <c:v>1.2264276428472577E-14</c:v>
                </c:pt>
                <c:pt idx="437">
                  <c:v>8.2932396353049814E-15</c:v>
                </c:pt>
                <c:pt idx="438">
                  <c:v>5.5939781071714365E-15</c:v>
                </c:pt>
                <c:pt idx="439">
                  <c:v>3.7638436445125386E-15</c:v>
                </c:pt>
                <c:pt idx="440">
                  <c:v>2.526135541766436E-15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BEB-4F99-BDBB-CEB7F16524E7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CUMUL_OUT</c:v>
                </c:pt>
              </c:strCache>
            </c:strRef>
          </c:tx>
          <c:spPr>
            <a:ln w="19050" cap="rnd">
              <a:solidFill>
                <a:srgbClr val="FA83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Sheet1!$A$2:$A$442</c:f>
              <c:numCache>
                <c:formatCode>General</c:formatCode>
                <c:ptCount val="44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31.8000000000001</c:v>
                </c:pt>
                <c:pt idx="319">
                  <c:v>31.900000000000102</c:v>
                </c:pt>
                <c:pt idx="320">
                  <c:v>32.000000000000099</c:v>
                </c:pt>
                <c:pt idx="321">
                  <c:v>32.100000000000101</c:v>
                </c:pt>
                <c:pt idx="322">
                  <c:v>32.200000000000102</c:v>
                </c:pt>
                <c:pt idx="323">
                  <c:v>32.300000000000097</c:v>
                </c:pt>
                <c:pt idx="324">
                  <c:v>32.400000000000098</c:v>
                </c:pt>
                <c:pt idx="325">
                  <c:v>32.500000000000099</c:v>
                </c:pt>
                <c:pt idx="326">
                  <c:v>32.600000000000101</c:v>
                </c:pt>
                <c:pt idx="327">
                  <c:v>32.700000000000102</c:v>
                </c:pt>
                <c:pt idx="328">
                  <c:v>32.800000000000097</c:v>
                </c:pt>
                <c:pt idx="329">
                  <c:v>32.900000000000098</c:v>
                </c:pt>
                <c:pt idx="330">
                  <c:v>33.000000000000099</c:v>
                </c:pt>
                <c:pt idx="331">
                  <c:v>33.100000000000101</c:v>
                </c:pt>
                <c:pt idx="332">
                  <c:v>33.200000000000102</c:v>
                </c:pt>
                <c:pt idx="333">
                  <c:v>33.300000000000097</c:v>
                </c:pt>
                <c:pt idx="334">
                  <c:v>33.400000000000098</c:v>
                </c:pt>
                <c:pt idx="335">
                  <c:v>33.500000000000099</c:v>
                </c:pt>
                <c:pt idx="336">
                  <c:v>33.600000000000101</c:v>
                </c:pt>
                <c:pt idx="337">
                  <c:v>33.700000000000102</c:v>
                </c:pt>
                <c:pt idx="338">
                  <c:v>33.800000000000097</c:v>
                </c:pt>
                <c:pt idx="339">
                  <c:v>33.900000000000098</c:v>
                </c:pt>
                <c:pt idx="340">
                  <c:v>34.000000000000099</c:v>
                </c:pt>
                <c:pt idx="341">
                  <c:v>34.100000000000101</c:v>
                </c:pt>
                <c:pt idx="342">
                  <c:v>34.200000000000102</c:v>
                </c:pt>
                <c:pt idx="343">
                  <c:v>34.300000000000097</c:v>
                </c:pt>
                <c:pt idx="344">
                  <c:v>34.400000000000098</c:v>
                </c:pt>
                <c:pt idx="345">
                  <c:v>34.500000000000099</c:v>
                </c:pt>
                <c:pt idx="346">
                  <c:v>34.600000000000101</c:v>
                </c:pt>
                <c:pt idx="347">
                  <c:v>34.700000000000102</c:v>
                </c:pt>
                <c:pt idx="348">
                  <c:v>34.800000000000097</c:v>
                </c:pt>
                <c:pt idx="349">
                  <c:v>34.900000000000098</c:v>
                </c:pt>
                <c:pt idx="350">
                  <c:v>35.000000000000099</c:v>
                </c:pt>
                <c:pt idx="351">
                  <c:v>35.100000000000101</c:v>
                </c:pt>
                <c:pt idx="352">
                  <c:v>35.200000000000102</c:v>
                </c:pt>
                <c:pt idx="353">
                  <c:v>35.300000000000097</c:v>
                </c:pt>
                <c:pt idx="354">
                  <c:v>35.400000000000098</c:v>
                </c:pt>
                <c:pt idx="355">
                  <c:v>35.500000000000099</c:v>
                </c:pt>
                <c:pt idx="356">
                  <c:v>35.600000000000101</c:v>
                </c:pt>
                <c:pt idx="357">
                  <c:v>35.700000000000102</c:v>
                </c:pt>
                <c:pt idx="358">
                  <c:v>35.800000000000097</c:v>
                </c:pt>
                <c:pt idx="359">
                  <c:v>35.900000000000098</c:v>
                </c:pt>
                <c:pt idx="360">
                  <c:v>36.000000000000099</c:v>
                </c:pt>
                <c:pt idx="361">
                  <c:v>36.100000000000101</c:v>
                </c:pt>
                <c:pt idx="362">
                  <c:v>36.200000000000102</c:v>
                </c:pt>
                <c:pt idx="363">
                  <c:v>36.300000000000097</c:v>
                </c:pt>
                <c:pt idx="364">
                  <c:v>36.400000000000098</c:v>
                </c:pt>
                <c:pt idx="365">
                  <c:v>36.500000000000099</c:v>
                </c:pt>
                <c:pt idx="366">
                  <c:v>36.600000000000101</c:v>
                </c:pt>
                <c:pt idx="367">
                  <c:v>36.700000000000102</c:v>
                </c:pt>
                <c:pt idx="368">
                  <c:v>36.800000000000097</c:v>
                </c:pt>
                <c:pt idx="369">
                  <c:v>36.900000000000098</c:v>
                </c:pt>
                <c:pt idx="370">
                  <c:v>37.000000000000099</c:v>
                </c:pt>
                <c:pt idx="371">
                  <c:v>37.100000000000101</c:v>
                </c:pt>
                <c:pt idx="372">
                  <c:v>37.200000000000102</c:v>
                </c:pt>
                <c:pt idx="373">
                  <c:v>37.300000000000097</c:v>
                </c:pt>
                <c:pt idx="374">
                  <c:v>37.400000000000098</c:v>
                </c:pt>
                <c:pt idx="375">
                  <c:v>37.500000000000099</c:v>
                </c:pt>
                <c:pt idx="376">
                  <c:v>37.600000000000101</c:v>
                </c:pt>
                <c:pt idx="377">
                  <c:v>37.700000000000102</c:v>
                </c:pt>
                <c:pt idx="378">
                  <c:v>37.800000000000097</c:v>
                </c:pt>
                <c:pt idx="379">
                  <c:v>37.900000000000098</c:v>
                </c:pt>
                <c:pt idx="380">
                  <c:v>38.000000000000099</c:v>
                </c:pt>
                <c:pt idx="381">
                  <c:v>38.100000000000101</c:v>
                </c:pt>
                <c:pt idx="382">
                  <c:v>38.200000000000102</c:v>
                </c:pt>
                <c:pt idx="383">
                  <c:v>38.300000000000097</c:v>
                </c:pt>
                <c:pt idx="384">
                  <c:v>38.400000000000098</c:v>
                </c:pt>
                <c:pt idx="385">
                  <c:v>38.500000000000199</c:v>
                </c:pt>
                <c:pt idx="386">
                  <c:v>38.6000000000002</c:v>
                </c:pt>
                <c:pt idx="387">
                  <c:v>38.700000000000202</c:v>
                </c:pt>
                <c:pt idx="388">
                  <c:v>38.800000000000203</c:v>
                </c:pt>
                <c:pt idx="389">
                  <c:v>38.900000000000198</c:v>
                </c:pt>
                <c:pt idx="390">
                  <c:v>39.000000000000199</c:v>
                </c:pt>
                <c:pt idx="391">
                  <c:v>39.1000000000002</c:v>
                </c:pt>
                <c:pt idx="392">
                  <c:v>39.200000000000202</c:v>
                </c:pt>
                <c:pt idx="393">
                  <c:v>39.300000000000203</c:v>
                </c:pt>
                <c:pt idx="394">
                  <c:v>39.400000000000198</c:v>
                </c:pt>
                <c:pt idx="395">
                  <c:v>39.500000000000199</c:v>
                </c:pt>
                <c:pt idx="396">
                  <c:v>39.6000000000002</c:v>
                </c:pt>
                <c:pt idx="397">
                  <c:v>39.700000000000202</c:v>
                </c:pt>
                <c:pt idx="398">
                  <c:v>39.800000000000203</c:v>
                </c:pt>
                <c:pt idx="399">
                  <c:v>39.900000000000198</c:v>
                </c:pt>
                <c:pt idx="400">
                  <c:v>40.000000000000199</c:v>
                </c:pt>
                <c:pt idx="401">
                  <c:v>40.1000000000002</c:v>
                </c:pt>
                <c:pt idx="402">
                  <c:v>40.200000000000202</c:v>
                </c:pt>
                <c:pt idx="403">
                  <c:v>40.300000000000203</c:v>
                </c:pt>
                <c:pt idx="404">
                  <c:v>40.400000000000198</c:v>
                </c:pt>
                <c:pt idx="405">
                  <c:v>40.500000000000199</c:v>
                </c:pt>
                <c:pt idx="406">
                  <c:v>40.6000000000002</c:v>
                </c:pt>
                <c:pt idx="407">
                  <c:v>40.700000000000202</c:v>
                </c:pt>
                <c:pt idx="408">
                  <c:v>40.800000000000203</c:v>
                </c:pt>
                <c:pt idx="409">
                  <c:v>40.900000000000198</c:v>
                </c:pt>
                <c:pt idx="410">
                  <c:v>41.000000000000199</c:v>
                </c:pt>
                <c:pt idx="411">
                  <c:v>41.1000000000002</c:v>
                </c:pt>
                <c:pt idx="412">
                  <c:v>41.200000000000202</c:v>
                </c:pt>
                <c:pt idx="413">
                  <c:v>41.300000000000203</c:v>
                </c:pt>
                <c:pt idx="414">
                  <c:v>41.400000000000198</c:v>
                </c:pt>
                <c:pt idx="415">
                  <c:v>41.500000000000199</c:v>
                </c:pt>
                <c:pt idx="416">
                  <c:v>41.6000000000002</c:v>
                </c:pt>
                <c:pt idx="417">
                  <c:v>41.700000000000202</c:v>
                </c:pt>
                <c:pt idx="418">
                  <c:v>41.800000000000203</c:v>
                </c:pt>
                <c:pt idx="419">
                  <c:v>41.900000000000198</c:v>
                </c:pt>
                <c:pt idx="420">
                  <c:v>42.000000000000199</c:v>
                </c:pt>
                <c:pt idx="421">
                  <c:v>42.1000000000002</c:v>
                </c:pt>
                <c:pt idx="422">
                  <c:v>42.200000000000202</c:v>
                </c:pt>
                <c:pt idx="423">
                  <c:v>42.300000000000203</c:v>
                </c:pt>
                <c:pt idx="424">
                  <c:v>42.400000000000198</c:v>
                </c:pt>
                <c:pt idx="425">
                  <c:v>42.500000000000199</c:v>
                </c:pt>
                <c:pt idx="426">
                  <c:v>42.6000000000002</c:v>
                </c:pt>
                <c:pt idx="427">
                  <c:v>42.700000000000202</c:v>
                </c:pt>
                <c:pt idx="428">
                  <c:v>42.800000000000203</c:v>
                </c:pt>
                <c:pt idx="429">
                  <c:v>42.900000000000198</c:v>
                </c:pt>
                <c:pt idx="430">
                  <c:v>43.000000000000199</c:v>
                </c:pt>
                <c:pt idx="431">
                  <c:v>43.1000000000002</c:v>
                </c:pt>
                <c:pt idx="432">
                  <c:v>43.200000000000202</c:v>
                </c:pt>
                <c:pt idx="433">
                  <c:v>43.300000000000203</c:v>
                </c:pt>
                <c:pt idx="434">
                  <c:v>43.400000000000198</c:v>
                </c:pt>
                <c:pt idx="435">
                  <c:v>43.500000000000199</c:v>
                </c:pt>
                <c:pt idx="436">
                  <c:v>43.6000000000002</c:v>
                </c:pt>
                <c:pt idx="437">
                  <c:v>43.700000000000202</c:v>
                </c:pt>
                <c:pt idx="438">
                  <c:v>43.800000000000203</c:v>
                </c:pt>
                <c:pt idx="439">
                  <c:v>43.900000000000198</c:v>
                </c:pt>
                <c:pt idx="440">
                  <c:v>44.000000000000199</c:v>
                </c:pt>
              </c:numCache>
            </c:numRef>
          </c:xVal>
          <c:yVal>
            <c:numRef>
              <c:f>Sheet1!$F$2:$F$442</c:f>
              <c:numCache>
                <c:formatCode>General</c:formatCode>
                <c:ptCount val="441"/>
                <c:pt idx="0">
                  <c:v>1.6840904381249506E-15</c:v>
                </c:pt>
                <c:pt idx="1">
                  <c:v>2.1975361014349038E-15</c:v>
                </c:pt>
                <c:pt idx="2">
                  <c:v>2.8643369110344287E-15</c:v>
                </c:pt>
                <c:pt idx="3">
                  <c:v>3.7293202156127915E-15</c:v>
                </c:pt>
                <c:pt idx="4">
                  <c:v>4.8501234120364099E-15</c:v>
                </c:pt>
                <c:pt idx="5">
                  <c:v>6.3007685433226927E-15</c:v>
                </c:pt>
                <c:pt idx="6">
                  <c:v>8.1762102143017851E-15</c:v>
                </c:pt>
                <c:pt idx="7">
                  <c:v>1.0598115998654361E-14</c:v>
                </c:pt>
                <c:pt idx="8">
                  <c:v>1.3722207265821313E-14</c:v>
                </c:pt>
                <c:pt idx="9">
                  <c:v>1.7747577100741057E-14</c:v>
                </c:pt>
                <c:pt idx="10">
                  <c:v>2.292851928091331E-14</c:v>
                </c:pt>
                <c:pt idx="11">
                  <c:v>2.9589563395913277E-14</c:v>
                </c:pt>
                <c:pt idx="12">
                  <c:v>3.8144645430800656E-14</c:v>
                </c:pt>
                <c:pt idx="13">
                  <c:v>4.9121709391251972E-14</c:v>
                </c:pt>
                <c:pt idx="14">
                  <c:v>6.3194655610002959E-14</c:v>
                </c:pt>
                <c:pt idx="15">
                  <c:v>8.1225680123950363E-14</c:v>
                </c:pt>
                <c:pt idx="16">
                  <c:v>1.0432322157701389E-13</c:v>
                </c:pt>
                <c:pt idx="17">
                  <c:v>1.3392506462847255E-13</c:v>
                </c:pt>
                <c:pt idx="18">
                  <c:v>1.7192495910140638E-13</c:v>
                </c:pt>
                <c:pt idx="19">
                  <c:v>2.2087916384840102E-13</c:v>
                </c:pt>
                <c:pt idx="20">
                  <c:v>2.8436629542319302E-13</c:v>
                </c:pt>
                <c:pt idx="21">
                  <c:v>3.6764921859907317E-13</c:v>
                </c:pt>
                <c:pt idx="22">
                  <c:v>4.7894013266544169E-13</c:v>
                </c:pt>
                <c:pt idx="23">
                  <c:v>6.31875405107303E-13</c:v>
                </c:pt>
                <c:pt idx="24">
                  <c:v>8.5041230339706005E-13</c:v>
                </c:pt>
                <c:pt idx="25">
                  <c:v>1.178547521893329E-12</c:v>
                </c:pt>
                <c:pt idx="26">
                  <c:v>1.6995604841480955E-12</c:v>
                </c:pt>
                <c:pt idx="27">
                  <c:v>2.5738983462226592E-12</c:v>
                </c:pt>
                <c:pt idx="28">
                  <c:v>4.113179323048395E-12</c:v>
                </c:pt>
                <c:pt idx="29">
                  <c:v>6.923434404653852E-12</c:v>
                </c:pt>
                <c:pt idx="30">
                  <c:v>1.217962721115279E-11</c:v>
                </c:pt>
                <c:pt idx="31">
                  <c:v>2.2146302033852457E-11</c:v>
                </c:pt>
                <c:pt idx="32">
                  <c:v>4.1154457524825803E-11</c:v>
                </c:pt>
                <c:pt idx="33">
                  <c:v>7.7414388630012711E-11</c:v>
                </c:pt>
                <c:pt idx="34">
                  <c:v>1.4634258839311979E-10</c:v>
                </c:pt>
                <c:pt idx="35">
                  <c:v>2.7659881391697806E-10</c:v>
                </c:pt>
                <c:pt idx="36">
                  <c:v>5.2091723317047654E-10</c:v>
                </c:pt>
                <c:pt idx="37">
                  <c:v>9.7531730620150547E-10</c:v>
                </c:pt>
                <c:pt idx="38">
                  <c:v>1.8127866142508058E-9</c:v>
                </c:pt>
                <c:pt idx="39">
                  <c:v>3.3416553372939586E-9</c:v>
                </c:pt>
                <c:pt idx="40">
                  <c:v>6.1055858504477931E-9</c:v>
                </c:pt>
                <c:pt idx="41">
                  <c:v>1.1052837581053403E-8</c:v>
                </c:pt>
                <c:pt idx="42">
                  <c:v>1.981941907271685E-8</c:v>
                </c:pt>
                <c:pt idx="43">
                  <c:v>3.5197115947880512E-8</c:v>
                </c:pt>
                <c:pt idx="44">
                  <c:v>6.1897815957143902E-8</c:v>
                </c:pt>
                <c:pt idx="45">
                  <c:v>1.0778658564592485E-7</c:v>
                </c:pt>
                <c:pt idx="46">
                  <c:v>1.858466364961448E-7</c:v>
                </c:pt>
                <c:pt idx="47">
                  <c:v>3.1727186694819931E-7</c:v>
                </c:pt>
                <c:pt idx="48">
                  <c:v>5.3627313914581633E-7</c:v>
                </c:pt>
                <c:pt idx="49">
                  <c:v>8.9745333582950625E-7</c:v>
                </c:pt>
                <c:pt idx="50">
                  <c:v>1.4869787963365665E-6</c:v>
                </c:pt>
                <c:pt idx="51">
                  <c:v>2.4392807936723627E-6</c:v>
                </c:pt>
                <c:pt idx="52">
                  <c:v>3.9616937076628082E-6</c:v>
                </c:pt>
                <c:pt idx="53">
                  <c:v>6.3703111980391634E-6</c:v>
                </c:pt>
                <c:pt idx="54">
                  <c:v>1.014144999345608E-5</c:v>
                </c:pt>
                <c:pt idx="55">
                  <c:v>1.5984475894452062E-5</c:v>
                </c:pt>
                <c:pt idx="56">
                  <c:v>2.4943373260184393E-5</c:v>
                </c:pt>
                <c:pt idx="57">
                  <c:v>3.8536302703501647E-5</c:v>
                </c:pt>
                <c:pt idx="58">
                  <c:v>5.8944422338368091E-5</c:v>
                </c:pt>
                <c:pt idx="59">
                  <c:v>8.9263314426896563E-5</c:v>
                </c:pt>
                <c:pt idx="60">
                  <c:v>1.3383225105916864E-4</c:v>
                </c:pt>
                <c:pt idx="61">
                  <c:v>1.9865794371889993E-4</c:v>
                </c:pt>
                <c:pt idx="62">
                  <c:v>2.9194994046876E-4</c:v>
                </c:pt>
                <c:pt idx="63">
                  <c:v>4.2478394247195972E-4</c:v>
                </c:pt>
                <c:pt idx="64">
                  <c:v>6.1190639760107701E-4</c:v>
                </c:pt>
                <c:pt idx="65">
                  <c:v>8.7268812443216264E-4</c:v>
                </c:pt>
                <c:pt idx="66">
                  <c:v>1.2322257595384863E-3</c:v>
                </c:pt>
                <c:pt idx="67">
                  <c:v>1.72257693146729E-3</c:v>
                </c:pt>
                <c:pt idx="68">
                  <c:v>2.3840978824092502E-3</c:v>
                </c:pt>
                <c:pt idx="69">
                  <c:v>3.2668307693835743E-3</c:v>
                </c:pt>
                <c:pt idx="70">
                  <c:v>4.4318625682338289E-3</c:v>
                </c:pt>
                <c:pt idx="71">
                  <c:v>5.9525495097638124E-3</c:v>
                </c:pt>
                <c:pt idx="72">
                  <c:v>7.9154721917149683E-3</c:v>
                </c:pt>
                <c:pt idx="73">
                  <c:v>1.0420959638799895E-2</c:v>
                </c:pt>
                <c:pt idx="74">
                  <c:v>1.358299910283417E-2</c:v>
                </c:pt>
                <c:pt idx="75">
                  <c:v>1.7528336392768681E-2</c:v>
                </c:pt>
                <c:pt idx="76">
                  <c:v>2.2394573393541096E-2</c:v>
                </c:pt>
                <c:pt idx="77">
                  <c:v>2.8327089426180237E-2</c:v>
                </c:pt>
                <c:pt idx="78">
                  <c:v>3.5474654758292909E-2</c:v>
                </c:pt>
                <c:pt idx="79">
                  <c:v>4.398367006145467E-2</c:v>
                </c:pt>
                <c:pt idx="80">
                  <c:v>5.3991055056585011E-2</c:v>
                </c:pt>
                <c:pt idx="81">
                  <c:v>6.5615920486317106E-2</c:v>
                </c:pt>
                <c:pt idx="82">
                  <c:v>7.8950284369484355E-2</c:v>
                </c:pt>
                <c:pt idx="83">
                  <c:v>9.4049227555618259E-2</c:v>
                </c:pt>
                <c:pt idx="84">
                  <c:v>0.11092101338063379</c:v>
                </c:pt>
                <c:pt idx="85">
                  <c:v>0.12951780807045912</c:v>
                </c:pt>
                <c:pt idx="86">
                  <c:v>0.14972771781986577</c:v>
                </c:pt>
                <c:pt idx="87">
                  <c:v>0.17136889112897927</c:v>
                </c:pt>
                <c:pt idx="88">
                  <c:v>0.1941864092886863</c:v>
                </c:pt>
                <c:pt idx="89">
                  <c:v>0.21785259629319642</c:v>
                </c:pt>
                <c:pt idx="90">
                  <c:v>0.24197122009231492</c:v>
                </c:pt>
                <c:pt idx="91">
                  <c:v>0.26608583502412136</c:v>
                </c:pt>
                <c:pt idx="92">
                  <c:v>0.28969224285431355</c:v>
                </c:pt>
                <c:pt idx="93">
                  <c:v>0.31225474635367673</c:v>
                </c:pt>
                <c:pt idx="94">
                  <c:v>0.33322555959460304</c:v>
                </c:pt>
                <c:pt idx="95">
                  <c:v>0.35206645133816822</c:v>
                </c:pt>
                <c:pt idx="96">
                  <c:v>0.36827146073635364</c:v>
                </c:pt>
                <c:pt idx="97">
                  <c:v>0.38138936414242175</c:v>
                </c:pt>
                <c:pt idx="98">
                  <c:v>0.3910445083440296</c:v>
                </c:pt>
                <c:pt idx="99">
                  <c:v>0.39695467075207147</c:v>
                </c:pt>
                <c:pt idx="100">
                  <c:v>0.39894476241672283</c:v>
                </c:pt>
                <c:pt idx="101">
                  <c:v>0.39695544562192508</c:v>
                </c:pt>
                <c:pt idx="102">
                  <c:v>0.39104607425947779</c:v>
                </c:pt>
                <c:pt idx="103">
                  <c:v>0.38139175371466583</c:v>
                </c:pt>
                <c:pt idx="104">
                  <c:v>0.36827472353419777</c:v>
                </c:pt>
                <c:pt idx="105">
                  <c:v>0.3520706546780018</c:v>
                </c:pt>
                <c:pt idx="106">
                  <c:v>0.33323078960636282</c:v>
                </c:pt>
                <c:pt idx="107">
                  <c:v>0.31226110933367379</c:v>
                </c:pt>
                <c:pt idx="108">
                  <c:v>0.28969986691857924</c:v>
                </c:pt>
                <c:pt idx="109">
                  <c:v>0.26609487207872562</c:v>
                </c:pt>
                <c:pt idx="110">
                  <c:v>0.24198184813994195</c:v>
                </c:pt>
                <c:pt idx="111">
                  <c:v>0.21786502209813136</c:v>
                </c:pt>
                <c:pt idx="112">
                  <c:v>0.19420087142526946</c:v>
                </c:pt>
                <c:pt idx="113">
                  <c:v>0.17138566344152267</c:v>
                </c:pt>
                <c:pt idx="114">
                  <c:v>0.14974711332499718</c:v>
                </c:pt>
                <c:pt idx="115">
                  <c:v>0.12954018333585501</c:v>
                </c:pt>
                <c:pt idx="116">
                  <c:v>0.11094677341711626</c:v>
                </c:pt>
                <c:pt idx="117">
                  <c:v>9.4078831262613502E-2</c:v>
                </c:pt>
                <c:pt idx="118">
                  <c:v>7.8984250576855458E-2</c:v>
                </c:pt>
                <c:pt idx="119">
                  <c:v>6.565483463857702E-2</c:v>
                </c:pt>
                <c:pt idx="120">
                  <c:v>5.4035576588445544E-2</c:v>
                </c:pt>
                <c:pt idx="121">
                  <c:v>4.4034540516550508E-2</c:v>
                </c:pt>
                <c:pt idx="122">
                  <c:v>3.5532706705708871E-2</c:v>
                </c:pt>
                <c:pt idx="123">
                  <c:v>2.8393256232073671E-2</c:v>
                </c:pt>
                <c:pt idx="124">
                  <c:v>2.2469899907656375E-2</c:v>
                </c:pt>
                <c:pt idx="125">
                  <c:v>1.7613990611940737E-2</c:v>
                </c:pt>
                <c:pt idx="126">
                  <c:v>1.3680284875642741E-2</c:v>
                </c:pt>
                <c:pt idx="127">
                  <c:v>1.0531330477301785E-2</c:v>
                </c:pt>
                <c:pt idx="128">
                  <c:v>8.0405462576096966E-3</c:v>
                </c:pt>
                <c:pt idx="129">
                  <c:v>6.0941258433763155E-3</c:v>
                </c:pt>
                <c:pt idx="130">
                  <c:v>4.5919386292666634E-3</c:v>
                </c:pt>
                <c:pt idx="131">
                  <c:v>3.4476213584415322E-3</c:v>
                </c:pt>
                <c:pt idx="132">
                  <c:v>2.5880555117591604E-3</c:v>
                </c:pt>
                <c:pt idx="133">
                  <c:v>1.9524137123003399E-3</c:v>
                </c:pt>
                <c:pt idx="134">
                  <c:v>1.4909368710773457E-3</c:v>
                </c:pt>
                <c:pt idx="135">
                  <c:v>1.1635769274969492E-3</c:v>
                </c:pt>
                <c:pt idx="136">
                  <c:v>9.3861125164289186E-4</c:v>
                </c:pt>
                <c:pt idx="137">
                  <c:v>7.9130678052329018E-4</c:v>
                </c:pt>
                <c:pt idx="138">
                  <c:v>7.0268665087257133E-4</c:v>
                </c:pt>
                <c:pt idx="139">
                  <c:v>6.5843060080831759E-4</c:v>
                </c:pt>
                <c:pt idx="140">
                  <c:v>6.479232290959473E-4</c:v>
                </c:pt>
                <c:pt idx="141">
                  <c:v>6.63451310001655E-4</c:v>
                </c:pt>
                <c:pt idx="142">
                  <c:v>6.9954240002553683E-4</c:v>
                </c:pt>
                <c:pt idx="143">
                  <c:v>7.5243136699225431E-4</c:v>
                </c:pt>
                <c:pt idx="144">
                  <c:v>8.1963855659980935E-4</c:v>
                </c:pt>
                <c:pt idx="145">
                  <c:v>8.9964241805829694E-4</c:v>
                </c:pt>
                <c:pt idx="146">
                  <c:v>9.9162992784991382E-4</c:v>
                </c:pt>
                <c:pt idx="147">
                  <c:v>1.0953095603624295E-3</c:v>
                </c:pt>
                <c:pt idx="148">
                  <c:v>1.2107734444314617E-3</c:v>
                </c:pt>
                <c:pt idx="149">
                  <c:v>1.3383974098389159E-3</c:v>
                </c:pt>
                <c:pt idx="150">
                  <c:v>1.4787696569719009E-3</c:v>
                </c:pt>
                <c:pt idx="151">
                  <c:v>1.6326406448858469E-3</c:v>
                </c:pt>
                <c:pt idx="152">
                  <c:v>1.8008884183396076E-3</c:v>
                </c:pt>
                <c:pt idx="153">
                  <c:v>1.9844949580935869E-3</c:v>
                </c:pt>
                <c:pt idx="154">
                  <c:v>2.1845302459272981E-3</c:v>
                </c:pt>
                <c:pt idx="155">
                  <c:v>2.4021416094710752E-3</c:v>
                </c:pt>
                <c:pt idx="156">
                  <c:v>2.6385465840902743E-3</c:v>
                </c:pt>
                <c:pt idx="157">
                  <c:v>2.8950280344613266E-3</c:v>
                </c:pt>
                <c:pt idx="158">
                  <c:v>3.1729306505842601E-3</c:v>
                </c:pt>
                <c:pt idx="159">
                  <c:v>3.4736582016554082E-3</c:v>
                </c:pt>
                <c:pt idx="160">
                  <c:v>3.7986711217567557E-3</c:v>
                </c:pt>
                <c:pt idx="161">
                  <c:v>4.1494841342215169E-3</c:v>
                </c:pt>
                <c:pt idx="162">
                  <c:v>4.5276637128942579E-3</c:v>
                </c:pt>
                <c:pt idx="163">
                  <c:v>4.9348252405585664E-3</c:v>
                </c:pt>
                <c:pt idx="164">
                  <c:v>5.3726297666285569E-3</c:v>
                </c:pt>
                <c:pt idx="165">
                  <c:v>5.8427802943611922E-3</c:v>
                </c:pt>
                <c:pt idx="166">
                  <c:v>6.3470175469935693E-3</c:v>
                </c:pt>
                <c:pt idx="167">
                  <c:v>6.8871151755733363E-3</c:v>
                </c:pt>
                <c:pt idx="168">
                  <c:v>7.4648743810264151E-3</c:v>
                </c:pt>
                <c:pt idx="169">
                  <c:v>8.0821179306643249E-3</c:v>
                </c:pt>
                <c:pt idx="170">
                  <c:v>8.7406835558380934E-3</c:v>
                </c:pt>
                <c:pt idx="171">
                  <c:v>9.4424167234162647E-3</c:v>
                </c:pt>
                <c:pt idx="172">
                  <c:v>1.0189162779595367E-2</c:v>
                </c:pt>
                <c:pt idx="173">
                  <c:v>1.098275847048121E-2</c:v>
                </c:pt>
                <c:pt idx="174">
                  <c:v>1.1825022850050741E-2</c:v>
                </c:pt>
                <c:pt idx="175">
                  <c:v>1.2717747592598857E-2</c:v>
                </c:pt>
                <c:pt idx="176">
                  <c:v>1.3662686733622392E-2</c:v>
                </c:pt>
                <c:pt idx="177">
                  <c:v>1.4661545870313333E-2</c:v>
                </c:pt>
                <c:pt idx="178">
                  <c:v>1.571597086040652E-2</c:v>
                </c:pt>
                <c:pt idx="179">
                  <c:v>1.6827536066038862E-2</c:v>
                </c:pt>
                <c:pt idx="180">
                  <c:v>1.7997732197491772E-2</c:v>
                </c:pt>
                <c:pt idx="181">
                  <c:v>1.9227953820164779E-2</c:v>
                </c:pt>
                <c:pt idx="182">
                  <c:v>2.0519486596823025E-2</c:v>
                </c:pt>
                <c:pt idx="183">
                  <c:v>2.1873494346015553E-2</c:v>
                </c:pt>
                <c:pt idx="184">
                  <c:v>2.3291006006517415E-2</c:v>
                </c:pt>
                <c:pt idx="185">
                  <c:v>2.477290260664208E-2</c:v>
                </c:pt>
                <c:pt idx="186">
                  <c:v>2.631990434622087E-2</c:v>
                </c:pt>
                <c:pt idx="187">
                  <c:v>2.7932557907883161E-2</c:v>
                </c:pt>
                <c:pt idx="188">
                  <c:v>2.9611224122896719E-2</c:v>
                </c:pt>
                <c:pt idx="189">
                  <c:v>3.1356066125153202E-2</c:v>
                </c:pt>
                <c:pt idx="190">
                  <c:v>3.3167038134803012E-2</c:v>
                </c:pt>
                <c:pt idx="191">
                  <c:v>3.5043875020436877E-2</c:v>
                </c:pt>
                <c:pt idx="192">
                  <c:v>3.6986082795463532E-2</c:v>
                </c:pt>
                <c:pt idx="193">
                  <c:v>3.8992930210295783E-2</c:v>
                </c:pt>
                <c:pt idx="194">
                  <c:v>4.1063441606987529E-2</c:v>
                </c:pt>
                <c:pt idx="195">
                  <c:v>4.3196391206901184E-2</c:v>
                </c:pt>
                <c:pt idx="196">
                  <c:v>4.5390299004637667E-2</c:v>
                </c:pt>
                <c:pt idx="197">
                  <c:v>4.7643428442654553E-2</c:v>
                </c:pt>
                <c:pt idx="198">
                  <c:v>4.9953786040503545E-2</c:v>
                </c:pt>
                <c:pt idx="199">
                  <c:v>5.2319123150222718E-2</c:v>
                </c:pt>
                <c:pt idx="200">
                  <c:v>5.4736940004880316E-2</c:v>
                </c:pt>
                <c:pt idx="201">
                  <c:v>5.7204492220318939E-2</c:v>
                </c:pt>
                <c:pt idx="202">
                  <c:v>5.9718799900543226E-2</c:v>
                </c:pt>
                <c:pt idx="203">
                  <c:v>6.2276659484634941E-2</c:v>
                </c:pt>
                <c:pt idx="204">
                  <c:v>6.4874658457300019E-2</c:v>
                </c:pt>
                <c:pt idx="205">
                  <c:v>6.7509193025870023E-2</c:v>
                </c:pt>
                <c:pt idx="206">
                  <c:v>7.0176488843516821E-2</c:v>
                </c:pt>
                <c:pt idx="207">
                  <c:v>7.2872624831355592E-2</c:v>
                </c:pt>
                <c:pt idx="208">
                  <c:v>7.5593560120765055E-2</c:v>
                </c:pt>
                <c:pt idx="209">
                  <c:v>7.8335164101469457E-2</c:v>
                </c:pt>
                <c:pt idx="210">
                  <c:v>8.1093249520570676E-2</c:v>
                </c:pt>
                <c:pt idx="211">
                  <c:v>8.3863608532716891E-2</c:v>
                </c:pt>
                <c:pt idx="212">
                  <c:v>8.6642051551982388E-2</c:v>
                </c:pt>
                <c:pt idx="213">
                  <c:v>8.9424448701918333E-2</c:v>
                </c:pt>
                <c:pt idx="214">
                  <c:v>9.2206773601869615E-2</c:v>
                </c:pt>
                <c:pt idx="215">
                  <c:v>9.4985149165417407E-2</c:v>
                </c:pt>
                <c:pt idx="216">
                  <c:v>9.7755895021226696E-2</c:v>
                </c:pt>
                <c:pt idx="217">
                  <c:v>0.10051557609837389</c:v>
                </c:pt>
                <c:pt idx="218">
                  <c:v>0.10326105184827239</c:v>
                </c:pt>
                <c:pt idx="219">
                  <c:v>0.10598952550469795</c:v>
                </c:pt>
                <c:pt idx="220">
                  <c:v>0.10869859271341972</c:v>
                </c:pt>
                <c:pt idx="221">
                  <c:v>0.11138628879503568</c:v>
                </c:pt>
                <c:pt idx="222">
                  <c:v>0.11405113384048779</c:v>
                </c:pt>
                <c:pt idx="223">
                  <c:v>0.11669217478022635</c:v>
                </c:pt>
                <c:pt idx="224">
                  <c:v>0.11930902351713091</c:v>
                </c:pt>
                <c:pt idx="225">
                  <c:v>0.12190189017222869</c:v>
                </c:pt>
                <c:pt idx="226">
                  <c:v>0.12447161046320099</c:v>
                </c:pt>
                <c:pt idx="227">
                  <c:v>0.12701966622094191</c:v>
                </c:pt>
                <c:pt idx="228">
                  <c:v>0.12954819805128395</c:v>
                </c:pt>
                <c:pt idx="229">
                  <c:v>0.13206000916964042</c:v>
                </c:pt>
                <c:pt idx="230">
                  <c:v>0.13455855947778197</c:v>
                </c:pt>
                <c:pt idx="231">
                  <c:v>0.1370479490160724</c:v>
                </c:pt>
                <c:pt idx="232">
                  <c:v>0.13953289001275943</c:v>
                </c:pt>
                <c:pt idx="233">
                  <c:v>0.14201866686544615</c:v>
                </c:pt>
                <c:pt idx="234">
                  <c:v>0.14451108352928585</c:v>
                </c:pt>
                <c:pt idx="235">
                  <c:v>0.14701639795181368</c:v>
                </c:pt>
                <c:pt idx="236">
                  <c:v>0.14954124338505498</c:v>
                </c:pt>
                <c:pt idx="237">
                  <c:v>0.15209253662035571</c:v>
                </c:pt>
                <c:pt idx="238">
                  <c:v>0.15467737342819771</c:v>
                </c:pt>
                <c:pt idx="239">
                  <c:v>0.15730291174125036</c:v>
                </c:pt>
                <c:pt idx="240">
                  <c:v>0.15997624339040492</c:v>
                </c:pt>
                <c:pt idx="241">
                  <c:v>0.1627042554860671</c:v>
                </c:pt>
                <c:pt idx="242">
                  <c:v>0.16549348282532236</c:v>
                </c:pt>
                <c:pt idx="243">
                  <c:v>0.16834995299377964</c:v>
                </c:pt>
                <c:pt idx="244">
                  <c:v>0.17127902611238627</c:v>
                </c:pt>
                <c:pt idx="245">
                  <c:v>0.17428523144723573</c:v>
                </c:pt>
                <c:pt idx="246">
                  <c:v>0.17737210334692882</c:v>
                </c:pt>
                <c:pt idx="247">
                  <c:v>0.18054201918983792</c:v>
                </c:pt>
                <c:pt idx="248">
                  <c:v>0.18379604220506579</c:v>
                </c:pt>
                <c:pt idx="249">
                  <c:v>0.18713377216866744</c:v>
                </c:pt>
                <c:pt idx="250">
                  <c:v>0.19055320706394357</c:v>
                </c:pt>
                <c:pt idx="251">
                  <c:v>0.19405061882512303</c:v>
                </c:pt>
                <c:pt idx="252">
                  <c:v>0.19762044625231351</c:v>
                </c:pt>
                <c:pt idx="253">
                  <c:v>0.20125520808809916</c:v>
                </c:pt>
                <c:pt idx="254">
                  <c:v>0.20494543907989327</c:v>
                </c:pt>
                <c:pt idx="255">
                  <c:v>0.20867965161594415</c:v>
                </c:pt>
                <c:pt idx="256">
                  <c:v>0.21244432521724749</c:v>
                </c:pt>
                <c:pt idx="257">
                  <c:v>0.21622392579490668</c:v>
                </c:pt>
                <c:pt idx="258">
                  <c:v>0.2200009561468752</c:v>
                </c:pt>
                <c:pt idx="259">
                  <c:v>0.2237560386756251</c:v>
                </c:pt>
                <c:pt idx="260">
                  <c:v>0.22746803076702243</c:v>
                </c:pt>
                <c:pt idx="261">
                  <c:v>0.23111417269018164</c:v>
                </c:pt>
                <c:pt idx="262">
                  <c:v>0.23467026726954981</c:v>
                </c:pt>
                <c:pt idx="263">
                  <c:v>0.23811088995643248</c:v>
                </c:pt>
                <c:pt idx="264">
                  <c:v>0.24140962730123555</c:v>
                </c:pt>
                <c:pt idx="265">
                  <c:v>0.2445393412141697</c:v>
                </c:pt>
                <c:pt idx="266">
                  <c:v>0.24747245581572352</c:v>
                </c:pt>
                <c:pt idx="267">
                  <c:v>0.25018126313354205</c:v>
                </c:pt>
                <c:pt idx="268">
                  <c:v>0.25263824341364571</c:v>
                </c:pt>
                <c:pt idx="269">
                  <c:v>0.25481639539457807</c:v>
                </c:pt>
                <c:pt idx="270">
                  <c:v>0.25668957155519756</c:v>
                </c:pt>
                <c:pt idx="271">
                  <c:v>0.25823281310087831</c:v>
                </c:pt>
                <c:pt idx="272">
                  <c:v>0.25942267930736984</c:v>
                </c:pt>
                <c:pt idx="273">
                  <c:v>0.2602375658026525</c:v>
                </c:pt>
                <c:pt idx="274">
                  <c:v>0.26065800643850345</c:v>
                </c:pt>
                <c:pt idx="275">
                  <c:v>0.26066695358611092</c:v>
                </c:pt>
                <c:pt idx="276">
                  <c:v>0.26025003198213226</c:v>
                </c:pt>
                <c:pt idx="277">
                  <c:v>0.25939576164846639</c:v>
                </c:pt>
                <c:pt idx="278">
                  <c:v>0.25809574590335271</c:v>
                </c:pt>
                <c:pt idx="279">
                  <c:v>0.2563448210633178</c:v>
                </c:pt>
                <c:pt idx="280">
                  <c:v>0.25414116509271423</c:v>
                </c:pt>
                <c:pt idx="281">
                  <c:v>0.2514863631758848</c:v>
                </c:pt>
                <c:pt idx="282">
                  <c:v>0.24838542895042087</c:v>
                </c:pt>
                <c:pt idx="283">
                  <c:v>0.24484678093144788</c:v>
                </c:pt>
                <c:pt idx="284">
                  <c:v>0.24088217445848736</c:v>
                </c:pt>
                <c:pt idx="285">
                  <c:v>0.23650659029005519</c:v>
                </c:pt>
                <c:pt idx="286">
                  <c:v>0.2317380817388785</c:v>
                </c:pt>
                <c:pt idx="287">
                  <c:v>0.22659758296523586</c:v>
                </c:pt>
                <c:pt idx="288">
                  <c:v>0.22110868171148013</c:v>
                </c:pt>
                <c:pt idx="289">
                  <c:v>0.21529736035290745</c:v>
                </c:pt>
                <c:pt idx="290">
                  <c:v>0.20919170964639933</c:v>
                </c:pt>
                <c:pt idx="291">
                  <c:v>0.20282161996865417</c:v>
                </c:pt>
                <c:pt idx="292">
                  <c:v>0.19621845514276381</c:v>
                </c:pt>
                <c:pt idx="293">
                  <c:v>0.18941471415061201</c:v>
                </c:pt>
                <c:pt idx="294">
                  <c:v>0.18244368611701212</c:v>
                </c:pt>
                <c:pt idx="295">
                  <c:v>0.17533910393039992</c:v>
                </c:pt>
                <c:pt idx="296">
                  <c:v>0.168134801737713</c:v>
                </c:pt>
                <c:pt idx="297">
                  <c:v>0.16086438132372383</c:v>
                </c:pt>
                <c:pt idx="298">
                  <c:v>0.15356089206582646</c:v>
                </c:pt>
                <c:pt idx="299">
                  <c:v>0.14625652875430553</c:v>
                </c:pt>
                <c:pt idx="300">
                  <c:v>0.13898235109730103</c:v>
                </c:pt>
                <c:pt idx="301">
                  <c:v>0.1317680282021923</c:v>
                </c:pt>
                <c:pt idx="302">
                  <c:v>0.12464161075489918</c:v>
                </c:pt>
                <c:pt idx="303">
                  <c:v>0.11762933302012971</c:v>
                </c:pt>
                <c:pt idx="304">
                  <c:v>0.1107554461733473</c:v>
                </c:pt>
                <c:pt idx="305">
                  <c:v>0.10404208386331695</c:v>
                </c:pt>
                <c:pt idx="306">
                  <c:v>9.7509160305980724E-2</c:v>
                </c:pt>
                <c:pt idx="307">
                  <c:v>9.1174300638444616E-2</c:v>
                </c:pt>
                <c:pt idx="308">
                  <c:v>8.5052802727167545E-2</c:v>
                </c:pt>
                <c:pt idx="309">
                  <c:v>7.9157629136547281E-2</c:v>
                </c:pt>
                <c:pt idx="310">
                  <c:v>7.3499427530849037E-2</c:v>
                </c:pt>
                <c:pt idx="311">
                  <c:v>6.8086577409901844E-2</c:v>
                </c:pt>
                <c:pt idx="312">
                  <c:v>6.2925260771342112E-2</c:v>
                </c:pt>
                <c:pt idx="313">
                  <c:v>5.8019554051815053E-2</c:v>
                </c:pt>
                <c:pt idx="314">
                  <c:v>5.3371538526993619E-2</c:v>
                </c:pt>
                <c:pt idx="315">
                  <c:v>4.8981426244445278E-2</c:v>
                </c:pt>
                <c:pt idx="316">
                  <c:v>4.4847698521663357E-2</c:v>
                </c:pt>
                <c:pt idx="317">
                  <c:v>4.0967254059984456E-2</c:v>
                </c:pt>
                <c:pt idx="318">
                  <c:v>3.7335563798563322E-2</c:v>
                </c:pt>
                <c:pt idx="319">
                  <c:v>3.394682975507278E-2</c:v>
                </c:pt>
                <c:pt idx="320">
                  <c:v>3.0794145264523488E-2</c:v>
                </c:pt>
                <c:pt idx="321">
                  <c:v>2.7869654227729405E-2</c:v>
                </c:pt>
                <c:pt idx="322">
                  <c:v>2.5164707208656666E-2</c:v>
                </c:pt>
                <c:pt idx="323">
                  <c:v>2.2670012468275765E-2</c:v>
                </c:pt>
                <c:pt idx="324">
                  <c:v>2.0375780284106883E-2</c:v>
                </c:pt>
                <c:pt idx="325">
                  <c:v>1.8271859172701448E-2</c:v>
                </c:pt>
                <c:pt idx="326">
                  <c:v>1.6347862900469908E-2</c:v>
                </c:pt>
                <c:pt idx="327">
                  <c:v>1.4593287430854102E-2</c:v>
                </c:pt>
                <c:pt idx="328">
                  <c:v>1.2997617207818109E-2</c:v>
                </c:pt>
                <c:pt idx="329">
                  <c:v>1.1550420412759293E-2</c:v>
                </c:pt>
                <c:pt idx="330">
                  <c:v>1.0241433050762368E-2</c:v>
                </c:pt>
                <c:pt idx="331">
                  <c:v>9.0606319199685714E-3</c:v>
                </c:pt>
                <c:pt idx="332">
                  <c:v>7.9982966928482079E-3</c:v>
                </c:pt>
                <c:pt idx="333">
                  <c:v>7.0450614892016931E-3</c:v>
                </c:pt>
                <c:pt idx="334">
                  <c:v>6.1919564473382933E-3</c:v>
                </c:pt>
                <c:pt idx="335">
                  <c:v>5.4304399022715132E-3</c:v>
                </c:pt>
                <c:pt idx="336">
                  <c:v>4.7524218586442856E-3</c:v>
                </c:pt>
                <c:pt idx="337">
                  <c:v>4.1502795026506622E-3</c:v>
                </c:pt>
                <c:pt idx="338">
                  <c:v>3.6168655330047778E-3</c:v>
                </c:pt>
                <c:pt idx="339">
                  <c:v>3.1455101078777621E-3</c:v>
                </c:pt>
                <c:pt idx="340">
                  <c:v>2.7300172047323187E-3</c:v>
                </c:pt>
                <c:pt idx="341">
                  <c:v>2.3646561753115601E-3</c:v>
                </c:pt>
                <c:pt idx="342">
                  <c:v>2.0441492509239933E-3</c:v>
                </c:pt>
                <c:pt idx="343">
                  <c:v>1.7636557158315956E-3</c:v>
                </c:pt>
                <c:pt idx="344">
                  <c:v>1.5187534211573211E-3</c:v>
                </c:pt>
                <c:pt idx="345">
                  <c:v>1.3054182603316061E-3</c:v>
                </c:pt>
                <c:pt idx="346">
                  <c:v>1.1200021715963022E-3</c:v>
                </c:pt>
                <c:pt idx="347">
                  <c:v>9.5921017520916537E-4</c:v>
                </c:pt>
                <c:pt idx="348">
                  <c:v>8.2007689427430878E-4</c:v>
                </c:pt>
                <c:pt idx="349">
                  <c:v>6.9994294989532868E-4</c:v>
                </c:pt>
                <c:pt idx="350">
                  <c:v>5.964315647297247E-4</c:v>
                </c:pt>
                <c:pt idx="351">
                  <c:v>5.0742565493198943E-4</c:v>
                </c:pt>
                <c:pt idx="352">
                  <c:v>4.310456396293572E-4</c:v>
                </c:pt>
                <c:pt idx="353">
                  <c:v>3.6562815001213173E-4</c:v>
                </c:pt>
                <c:pt idx="354">
                  <c:v>3.0970577720581188E-4</c:v>
                </c:pt>
                <c:pt idx="355">
                  <c:v>2.6198795953778119E-4</c:v>
                </c:pt>
                <c:pt idx="356">
                  <c:v>2.2134307569692056E-4</c:v>
                </c:pt>
                <c:pt idx="357">
                  <c:v>1.8678178057722169E-4</c:v>
                </c:pt>
                <c:pt idx="358">
                  <c:v>1.57441595168148E-4</c:v>
                </c:pt>
                <c:pt idx="359">
                  <c:v>1.3257274050261026E-4</c:v>
                </c:pt>
                <c:pt idx="360">
                  <c:v>1.115251881373853E-4</c:v>
                </c:pt>
                <c:pt idx="361">
                  <c:v>9.3736885618659162E-5</c:v>
                </c:pt>
                <c:pt idx="362">
                  <c:v>7.87231045488139E-5</c:v>
                </c:pt>
                <c:pt idx="363">
                  <c:v>6.6066850876825948E-5</c:v>
                </c:pt>
                <c:pt idx="364">
                  <c:v>5.5410271538382918E-5</c:v>
                </c:pt>
                <c:pt idx="365">
                  <c:v>4.6446988233533561E-5</c:v>
                </c:pt>
                <c:pt idx="366">
                  <c:v>3.8915287623216513E-5</c:v>
                </c:pt>
                <c:pt idx="367">
                  <c:v>3.2592097244276551E-5</c:v>
                </c:pt>
                <c:pt idx="368">
                  <c:v>2.7287677701280705E-5</c:v>
                </c:pt>
                <c:pt idx="369">
                  <c:v>2.2840963934153114E-5</c:v>
                </c:pt>
                <c:pt idx="370">
                  <c:v>1.911549135199547E-5</c:v>
                </c:pt>
                <c:pt idx="371">
                  <c:v>1.5995846161766565E-5</c:v>
                </c:pt>
                <c:pt idx="372">
                  <c:v>1.3384583129425453E-5</c:v>
                </c:pt>
                <c:pt idx="373">
                  <c:v>1.1199558140593768E-5</c:v>
                </c:pt>
                <c:pt idx="374">
                  <c:v>9.3716271525045068E-6</c:v>
                </c:pt>
                <c:pt idx="375">
                  <c:v>7.842667346596668E-6</c:v>
                </c:pt>
                <c:pt idx="376">
                  <c:v>6.5638804199959712E-6</c:v>
                </c:pt>
                <c:pt idx="377">
                  <c:v>5.4943419312966214E-6</c:v>
                </c:pt>
                <c:pt idx="378">
                  <c:v>4.5997643947748003E-6</c:v>
                </c:pt>
                <c:pt idx="379">
                  <c:v>3.8514453647590956E-6</c:v>
                </c:pt>
                <c:pt idx="380">
                  <c:v>3.2253750475765815E-6</c:v>
                </c:pt>
                <c:pt idx="381">
                  <c:v>2.7014810114117712E-6</c:v>
                </c:pt>
                <c:pt idx="382">
                  <c:v>2.2629903317454559E-6</c:v>
                </c:pt>
                <c:pt idx="383">
                  <c:v>1.8958920153474024E-6</c:v>
                </c:pt>
                <c:pt idx="384">
                  <c:v>1.5884847975786291E-6</c:v>
                </c:pt>
                <c:pt idx="385">
                  <c:v>1.3309974181466341E-6</c:v>
                </c:pt>
                <c:pt idx="386">
                  <c:v>1.1152702641305503E-6</c:v>
                </c:pt>
                <c:pt idx="387">
                  <c:v>9.3448884235148085E-7</c:v>
                </c:pt>
                <c:pt idx="388">
                  <c:v>7.8296092320102355E-7</c:v>
                </c:pt>
                <c:pt idx="389">
                  <c:v>6.5593040226924721E-7</c:v>
                </c:pt>
                <c:pt idx="390">
                  <c:v>5.4942197179062072E-7</c:v>
                </c:pt>
                <c:pt idx="391">
                  <c:v>4.6011159768579809E-7</c:v>
                </c:pt>
                <c:pt idx="392">
                  <c:v>3.852185756441717E-7</c:v>
                </c:pt>
                <c:pt idx="393">
                  <c:v>3.224156060672984E-7</c:v>
                </c:pt>
                <c:pt idx="394">
                  <c:v>2.6975389644990085E-7</c:v>
                </c:pt>
                <c:pt idx="395">
                  <c:v>2.256007834068017E-7</c:v>
                </c:pt>
                <c:pt idx="396">
                  <c:v>1.8858777635964183E-7</c:v>
                </c:pt>
                <c:pt idx="397">
                  <c:v>1.5756727100476488E-7</c:v>
                </c:pt>
                <c:pt idx="398">
                  <c:v>1.3157647209806765E-7</c:v>
                </c:pt>
                <c:pt idx="399">
                  <c:v>1.0980730975889957E-7</c:v>
                </c:pt>
                <c:pt idx="400">
                  <c:v>9.158133837560878E-8</c:v>
                </c:pt>
                <c:pt idx="401">
                  <c:v>7.6328778351468933E-8</c:v>
                </c:pt>
                <c:pt idx="402">
                  <c:v>6.3571003606926627E-8</c:v>
                </c:pt>
                <c:pt idx="403">
                  <c:v>5.2905896466492732E-8</c:v>
                </c:pt>
                <c:pt idx="404">
                  <c:v>4.3995590170093229E-8</c:v>
                </c:pt>
                <c:pt idx="405">
                  <c:v>3.6556201050875315E-8</c:v>
                </c:pt>
                <c:pt idx="406">
                  <c:v>3.0349220205127577E-8</c:v>
                </c:pt>
                <c:pt idx="407">
                  <c:v>2.5174290601222521E-8</c:v>
                </c:pt>
                <c:pt idx="408">
                  <c:v>2.0863142014627037E-8</c:v>
                </c:pt>
                <c:pt idx="409">
                  <c:v>1.7274494594725567E-8</c:v>
                </c:pt>
                <c:pt idx="410">
                  <c:v>1.4289773652249067E-8</c:v>
                </c:pt>
                <c:pt idx="411">
                  <c:v>1.1809504556793728E-8</c:v>
                </c:pt>
                <c:pt idx="412">
                  <c:v>9.7502784094335952E-9</c:v>
                </c:pt>
                <c:pt idx="413">
                  <c:v>8.0421971982558898E-9</c:v>
                </c:pt>
                <c:pt idx="414">
                  <c:v>6.6267221093656742E-9</c:v>
                </c:pt>
                <c:pt idx="415">
                  <c:v>5.4548610923205919E-9</c:v>
                </c:pt>
                <c:pt idx="416">
                  <c:v>4.4856421114857127E-9</c:v>
                </c:pt>
                <c:pt idx="417">
                  <c:v>3.6848271189509724E-9</c:v>
                </c:pt>
                <c:pt idx="418">
                  <c:v>3.0238289608115091E-9</c:v>
                </c:pt>
                <c:pt idx="419">
                  <c:v>2.4787994235278096E-9</c:v>
                </c:pt>
                <c:pt idx="420">
                  <c:v>2.029861643477802E-9</c:v>
                </c:pt>
                <c:pt idx="421">
                  <c:v>1.6604643072855905E-9</c:v>
                </c:pt>
                <c:pt idx="422">
                  <c:v>1.3568386000723781E-9</c:v>
                </c:pt>
                <c:pt idx="423">
                  <c:v>1.1075418262460382E-9</c:v>
                </c:pt>
                <c:pt idx="424">
                  <c:v>9.030741258397965E-10</c:v>
                </c:pt>
                <c:pt idx="425">
                  <c:v>7.3555681556218986E-10</c:v>
                </c:pt>
                <c:pt idx="426">
                  <c:v>5.984626612146901E-10</c:v>
                </c:pt>
                <c:pt idx="427">
                  <c:v>4.8638988970838972E-10</c:v>
                </c:pt>
                <c:pt idx="428">
                  <c:v>3.9487301841427565E-10</c:v>
                </c:pt>
                <c:pt idx="429">
                  <c:v>3.2022465355265847E-10</c:v>
                </c:pt>
                <c:pt idx="430">
                  <c:v>2.5940331829553159E-10</c:v>
                </c:pt>
                <c:pt idx="431">
                  <c:v>2.0990314079022792E-10</c:v>
                </c:pt>
                <c:pt idx="432">
                  <c:v>1.6966188387927127E-10</c:v>
                </c:pt>
                <c:pt idx="433">
                  <c:v>1.3698434995290002E-10</c:v>
                </c:pt>
                <c:pt idx="434">
                  <c:v>1.1047866135763252E-10</c:v>
                </c:pt>
                <c:pt idx="435">
                  <c:v>8.9003311964312044E-11</c:v>
                </c:pt>
                <c:pt idx="436">
                  <c:v>7.1623219761732154E-11</c:v>
                </c:pt>
                <c:pt idx="437">
                  <c:v>5.757329291578276E-11</c:v>
                </c:pt>
                <c:pt idx="438">
                  <c:v>4.6228260450263548E-11</c:v>
                </c:pt>
                <c:pt idx="439">
                  <c:v>3.7077720214722792E-11</c:v>
                </c:pt>
                <c:pt idx="440">
                  <c:v>2.9705526760035961E-11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BEB-4F99-BDBB-CEB7F16524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0788367"/>
        <c:axId val="1150789807"/>
      </c:scatterChart>
      <c:valAx>
        <c:axId val="1150788367"/>
        <c:scaling>
          <c:orientation val="minMax"/>
          <c:max val="4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150789807"/>
        <c:crosses val="autoZero"/>
        <c:crossBetween val="midCat"/>
      </c:valAx>
      <c:valAx>
        <c:axId val="115078980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150788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35957273631596831"/>
          <c:y val="0.94525215503146398"/>
          <c:w val="0.27946440768204217"/>
          <c:h val="3.9782280496707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vs Rappel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Sheet1!$I$1:$I$2</c:f>
              <c:strCache>
                <c:ptCount val="2"/>
                <c:pt idx="1">
                  <c:v>PRECISION</c:v>
                </c:pt>
              </c:strCache>
            </c:strRef>
          </c:tx>
          <c:spPr>
            <a:ln w="317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Sheet1!$H$3:$H$122</c:f>
              <c:numCache>
                <c:formatCode>General</c:formatCode>
                <c:ptCount val="120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0.23333333333333334</c:v>
                </c:pt>
                <c:pt idx="16">
                  <c:v>0.25</c:v>
                </c:pt>
                <c:pt idx="17">
                  <c:v>0.26666666666666666</c:v>
                </c:pt>
                <c:pt idx="18">
                  <c:v>0.28333333333333333</c:v>
                </c:pt>
                <c:pt idx="19">
                  <c:v>0.3</c:v>
                </c:pt>
                <c:pt idx="20">
                  <c:v>0.31666666666666665</c:v>
                </c:pt>
                <c:pt idx="21">
                  <c:v>0.33333333333333331</c:v>
                </c:pt>
                <c:pt idx="22">
                  <c:v>0.35</c:v>
                </c:pt>
                <c:pt idx="23">
                  <c:v>0.36666666666666664</c:v>
                </c:pt>
                <c:pt idx="24">
                  <c:v>0.38333333333333336</c:v>
                </c:pt>
                <c:pt idx="25">
                  <c:v>0.4</c:v>
                </c:pt>
                <c:pt idx="26">
                  <c:v>0.41666666666666669</c:v>
                </c:pt>
                <c:pt idx="27">
                  <c:v>0.43333333333333335</c:v>
                </c:pt>
                <c:pt idx="28">
                  <c:v>0.45</c:v>
                </c:pt>
                <c:pt idx="29">
                  <c:v>0.45</c:v>
                </c:pt>
                <c:pt idx="30">
                  <c:v>0.46666666666666667</c:v>
                </c:pt>
                <c:pt idx="31">
                  <c:v>0.48333333333333334</c:v>
                </c:pt>
                <c:pt idx="32">
                  <c:v>0.5</c:v>
                </c:pt>
                <c:pt idx="33">
                  <c:v>0.51666666666666672</c:v>
                </c:pt>
                <c:pt idx="34">
                  <c:v>0.53333333333333333</c:v>
                </c:pt>
                <c:pt idx="35">
                  <c:v>0.55000000000000004</c:v>
                </c:pt>
                <c:pt idx="36">
                  <c:v>0.56666666666666665</c:v>
                </c:pt>
                <c:pt idx="37">
                  <c:v>0.58333333333333337</c:v>
                </c:pt>
                <c:pt idx="38">
                  <c:v>0.6</c:v>
                </c:pt>
                <c:pt idx="39">
                  <c:v>0.6166666666666667</c:v>
                </c:pt>
                <c:pt idx="40">
                  <c:v>0.6333333333333333</c:v>
                </c:pt>
                <c:pt idx="41">
                  <c:v>0.6333333333333333</c:v>
                </c:pt>
                <c:pt idx="42">
                  <c:v>0.65</c:v>
                </c:pt>
                <c:pt idx="43">
                  <c:v>0.65</c:v>
                </c:pt>
                <c:pt idx="44">
                  <c:v>0.65</c:v>
                </c:pt>
                <c:pt idx="45">
                  <c:v>0.66666666666666663</c:v>
                </c:pt>
                <c:pt idx="46">
                  <c:v>0.68333333333333335</c:v>
                </c:pt>
                <c:pt idx="47">
                  <c:v>0.7</c:v>
                </c:pt>
                <c:pt idx="48">
                  <c:v>0.71666666666666667</c:v>
                </c:pt>
                <c:pt idx="49">
                  <c:v>0.73333333333333328</c:v>
                </c:pt>
                <c:pt idx="50">
                  <c:v>0.75</c:v>
                </c:pt>
                <c:pt idx="51">
                  <c:v>0.76666666666666672</c:v>
                </c:pt>
                <c:pt idx="52">
                  <c:v>0.78333333333333333</c:v>
                </c:pt>
                <c:pt idx="53">
                  <c:v>0.78333333333333333</c:v>
                </c:pt>
                <c:pt idx="54">
                  <c:v>0.8</c:v>
                </c:pt>
                <c:pt idx="55">
                  <c:v>0.81666666666666665</c:v>
                </c:pt>
                <c:pt idx="56">
                  <c:v>0.81666666666666665</c:v>
                </c:pt>
                <c:pt idx="57">
                  <c:v>0.83333333333333337</c:v>
                </c:pt>
                <c:pt idx="58">
                  <c:v>0.83333333333333337</c:v>
                </c:pt>
                <c:pt idx="59">
                  <c:v>0.83333333333333337</c:v>
                </c:pt>
                <c:pt idx="60">
                  <c:v>0.85</c:v>
                </c:pt>
                <c:pt idx="61">
                  <c:v>0.85</c:v>
                </c:pt>
                <c:pt idx="62">
                  <c:v>0.8666666666666667</c:v>
                </c:pt>
                <c:pt idx="63">
                  <c:v>0.8666666666666667</c:v>
                </c:pt>
                <c:pt idx="64">
                  <c:v>0.8666666666666667</c:v>
                </c:pt>
                <c:pt idx="65">
                  <c:v>0.8666666666666667</c:v>
                </c:pt>
                <c:pt idx="66">
                  <c:v>0.8833333333333333</c:v>
                </c:pt>
                <c:pt idx="67">
                  <c:v>0.8833333333333333</c:v>
                </c:pt>
                <c:pt idx="68">
                  <c:v>0.8833333333333333</c:v>
                </c:pt>
                <c:pt idx="69">
                  <c:v>0.9</c:v>
                </c:pt>
                <c:pt idx="70">
                  <c:v>0.9</c:v>
                </c:pt>
                <c:pt idx="71">
                  <c:v>0.9</c:v>
                </c:pt>
                <c:pt idx="72">
                  <c:v>0.9</c:v>
                </c:pt>
                <c:pt idx="73">
                  <c:v>0.91666666666666663</c:v>
                </c:pt>
                <c:pt idx="74">
                  <c:v>0.93333333333333335</c:v>
                </c:pt>
                <c:pt idx="75">
                  <c:v>0.93333333333333335</c:v>
                </c:pt>
                <c:pt idx="76">
                  <c:v>0.95</c:v>
                </c:pt>
                <c:pt idx="77">
                  <c:v>0.95</c:v>
                </c:pt>
                <c:pt idx="78">
                  <c:v>0.95</c:v>
                </c:pt>
                <c:pt idx="79">
                  <c:v>0.95</c:v>
                </c:pt>
                <c:pt idx="80">
                  <c:v>0.96666666666666667</c:v>
                </c:pt>
                <c:pt idx="81">
                  <c:v>0.98333333333333328</c:v>
                </c:pt>
                <c:pt idx="82">
                  <c:v>0.98333333333333328</c:v>
                </c:pt>
                <c:pt idx="83">
                  <c:v>0.98333333333333328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</c:numCache>
            </c:numRef>
          </c:xVal>
          <c:yVal>
            <c:numRef>
              <c:f>Sheet1!$I$3:$I$122</c:f>
              <c:numCache>
                <c:formatCode>General</c:formatCode>
                <c:ptCount val="1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0.93333333333333335</c:v>
                </c:pt>
                <c:pt idx="16">
                  <c:v>0.9375</c:v>
                </c:pt>
                <c:pt idx="17">
                  <c:v>0.94117647058823528</c:v>
                </c:pt>
                <c:pt idx="18">
                  <c:v>0.94444444444444442</c:v>
                </c:pt>
                <c:pt idx="19">
                  <c:v>0.94736842105263153</c:v>
                </c:pt>
                <c:pt idx="20">
                  <c:v>0.95</c:v>
                </c:pt>
                <c:pt idx="21">
                  <c:v>0.95238095238095233</c:v>
                </c:pt>
                <c:pt idx="22">
                  <c:v>0.95454545454545459</c:v>
                </c:pt>
                <c:pt idx="23">
                  <c:v>0.95652173913043481</c:v>
                </c:pt>
                <c:pt idx="24">
                  <c:v>0.95833333333333337</c:v>
                </c:pt>
                <c:pt idx="25">
                  <c:v>0.96</c:v>
                </c:pt>
                <c:pt idx="26">
                  <c:v>0.96153846153846156</c:v>
                </c:pt>
                <c:pt idx="27">
                  <c:v>0.96296296296296291</c:v>
                </c:pt>
                <c:pt idx="28">
                  <c:v>0.9642857142857143</c:v>
                </c:pt>
                <c:pt idx="29">
                  <c:v>0.93103448275862066</c:v>
                </c:pt>
                <c:pt idx="30">
                  <c:v>0.93333333333333335</c:v>
                </c:pt>
                <c:pt idx="31">
                  <c:v>0.93548387096774188</c:v>
                </c:pt>
                <c:pt idx="32">
                  <c:v>0.9375</c:v>
                </c:pt>
                <c:pt idx="33">
                  <c:v>0.93939393939393945</c:v>
                </c:pt>
                <c:pt idx="34">
                  <c:v>0.94117647058823528</c:v>
                </c:pt>
                <c:pt idx="35">
                  <c:v>0.94285714285714284</c:v>
                </c:pt>
                <c:pt idx="36">
                  <c:v>0.94444444444444442</c:v>
                </c:pt>
                <c:pt idx="37">
                  <c:v>0.94594594594594594</c:v>
                </c:pt>
                <c:pt idx="38">
                  <c:v>0.94736842105263153</c:v>
                </c:pt>
                <c:pt idx="39">
                  <c:v>0.94871794871794868</c:v>
                </c:pt>
                <c:pt idx="40">
                  <c:v>0.95</c:v>
                </c:pt>
                <c:pt idx="41">
                  <c:v>0.92682926829268297</c:v>
                </c:pt>
                <c:pt idx="42">
                  <c:v>0.9285714285714286</c:v>
                </c:pt>
                <c:pt idx="43">
                  <c:v>0.90697674418604646</c:v>
                </c:pt>
                <c:pt idx="44">
                  <c:v>0.88636363636363635</c:v>
                </c:pt>
                <c:pt idx="45">
                  <c:v>0.88888888888888884</c:v>
                </c:pt>
                <c:pt idx="46">
                  <c:v>0.89130434782608692</c:v>
                </c:pt>
                <c:pt idx="47">
                  <c:v>0.8936170212765957</c:v>
                </c:pt>
                <c:pt idx="48">
                  <c:v>0.89583333333333337</c:v>
                </c:pt>
                <c:pt idx="49">
                  <c:v>0.89795918367346939</c:v>
                </c:pt>
                <c:pt idx="50">
                  <c:v>0.9</c:v>
                </c:pt>
                <c:pt idx="51">
                  <c:v>0.90196078431372551</c:v>
                </c:pt>
                <c:pt idx="52">
                  <c:v>0.90384615384615385</c:v>
                </c:pt>
                <c:pt idx="53">
                  <c:v>0.8867924528301887</c:v>
                </c:pt>
                <c:pt idx="54">
                  <c:v>0.88888888888888884</c:v>
                </c:pt>
                <c:pt idx="55">
                  <c:v>0.89090909090909087</c:v>
                </c:pt>
                <c:pt idx="56">
                  <c:v>0.875</c:v>
                </c:pt>
                <c:pt idx="57">
                  <c:v>0.8771929824561403</c:v>
                </c:pt>
                <c:pt idx="58">
                  <c:v>0.86206896551724133</c:v>
                </c:pt>
                <c:pt idx="59">
                  <c:v>0.84745762711864403</c:v>
                </c:pt>
                <c:pt idx="60">
                  <c:v>0.85</c:v>
                </c:pt>
                <c:pt idx="61">
                  <c:v>0.83606557377049184</c:v>
                </c:pt>
                <c:pt idx="62">
                  <c:v>0.83870967741935487</c:v>
                </c:pt>
                <c:pt idx="63">
                  <c:v>0.82539682539682535</c:v>
                </c:pt>
                <c:pt idx="64">
                  <c:v>0.8125</c:v>
                </c:pt>
                <c:pt idx="65">
                  <c:v>0.8</c:v>
                </c:pt>
                <c:pt idx="66">
                  <c:v>0.80303030303030298</c:v>
                </c:pt>
                <c:pt idx="67">
                  <c:v>0.79104477611940294</c:v>
                </c:pt>
                <c:pt idx="68">
                  <c:v>0.77941176470588236</c:v>
                </c:pt>
                <c:pt idx="69">
                  <c:v>0.78260869565217395</c:v>
                </c:pt>
                <c:pt idx="70">
                  <c:v>0.77142857142857146</c:v>
                </c:pt>
                <c:pt idx="71">
                  <c:v>0.76056338028169013</c:v>
                </c:pt>
                <c:pt idx="72">
                  <c:v>0.75</c:v>
                </c:pt>
                <c:pt idx="73">
                  <c:v>0.75342465753424659</c:v>
                </c:pt>
                <c:pt idx="74">
                  <c:v>0.7567567567567568</c:v>
                </c:pt>
                <c:pt idx="75">
                  <c:v>0.7466666666666667</c:v>
                </c:pt>
                <c:pt idx="76">
                  <c:v>0.75</c:v>
                </c:pt>
                <c:pt idx="77">
                  <c:v>0.74025974025974028</c:v>
                </c:pt>
                <c:pt idx="78">
                  <c:v>0.73076923076923073</c:v>
                </c:pt>
                <c:pt idx="79">
                  <c:v>0.72151898734177211</c:v>
                </c:pt>
                <c:pt idx="80">
                  <c:v>0.72499999999999998</c:v>
                </c:pt>
                <c:pt idx="81">
                  <c:v>0.72839506172839508</c:v>
                </c:pt>
                <c:pt idx="82">
                  <c:v>0.71951219512195119</c:v>
                </c:pt>
                <c:pt idx="83">
                  <c:v>0.71084337349397586</c:v>
                </c:pt>
                <c:pt idx="84">
                  <c:v>0.7142857142857143</c:v>
                </c:pt>
                <c:pt idx="85">
                  <c:v>0.70588235294117652</c:v>
                </c:pt>
                <c:pt idx="86">
                  <c:v>0.69767441860465118</c:v>
                </c:pt>
                <c:pt idx="87">
                  <c:v>0.68965517241379315</c:v>
                </c:pt>
                <c:pt idx="88">
                  <c:v>0.68181818181818177</c:v>
                </c:pt>
                <c:pt idx="89">
                  <c:v>0.6741573033707865</c:v>
                </c:pt>
                <c:pt idx="90">
                  <c:v>0.66666666666666663</c:v>
                </c:pt>
                <c:pt idx="91">
                  <c:v>0.65934065934065933</c:v>
                </c:pt>
                <c:pt idx="92">
                  <c:v>0.65217391304347827</c:v>
                </c:pt>
                <c:pt idx="93">
                  <c:v>0.64516129032258063</c:v>
                </c:pt>
                <c:pt idx="94">
                  <c:v>0.63829787234042556</c:v>
                </c:pt>
                <c:pt idx="95">
                  <c:v>0.63157894736842102</c:v>
                </c:pt>
                <c:pt idx="96">
                  <c:v>0.625</c:v>
                </c:pt>
                <c:pt idx="97">
                  <c:v>0.61855670103092786</c:v>
                </c:pt>
                <c:pt idx="98">
                  <c:v>0.61224489795918369</c:v>
                </c:pt>
                <c:pt idx="99">
                  <c:v>0.60606060606060608</c:v>
                </c:pt>
                <c:pt idx="100">
                  <c:v>0.6</c:v>
                </c:pt>
                <c:pt idx="101">
                  <c:v>0.59405940594059403</c:v>
                </c:pt>
                <c:pt idx="102">
                  <c:v>0.58823529411764708</c:v>
                </c:pt>
                <c:pt idx="103">
                  <c:v>0.58252427184466016</c:v>
                </c:pt>
                <c:pt idx="104">
                  <c:v>0.57692307692307687</c:v>
                </c:pt>
                <c:pt idx="105">
                  <c:v>0.5714285714285714</c:v>
                </c:pt>
                <c:pt idx="106">
                  <c:v>0.56603773584905659</c:v>
                </c:pt>
                <c:pt idx="107">
                  <c:v>0.56074766355140182</c:v>
                </c:pt>
                <c:pt idx="108">
                  <c:v>0.55555555555555558</c:v>
                </c:pt>
                <c:pt idx="109">
                  <c:v>0.55045871559633031</c:v>
                </c:pt>
                <c:pt idx="110">
                  <c:v>0.54545454545454541</c:v>
                </c:pt>
                <c:pt idx="111">
                  <c:v>0.54054054054054057</c:v>
                </c:pt>
                <c:pt idx="112">
                  <c:v>0.5357142857142857</c:v>
                </c:pt>
                <c:pt idx="113">
                  <c:v>0.53097345132743368</c:v>
                </c:pt>
                <c:pt idx="114">
                  <c:v>0.52631578947368418</c:v>
                </c:pt>
                <c:pt idx="115">
                  <c:v>0.52173913043478259</c:v>
                </c:pt>
                <c:pt idx="116">
                  <c:v>0.51724137931034486</c:v>
                </c:pt>
                <c:pt idx="117">
                  <c:v>0.51282051282051277</c:v>
                </c:pt>
                <c:pt idx="118">
                  <c:v>0.50847457627118642</c:v>
                </c:pt>
                <c:pt idx="119">
                  <c:v>0.50420168067226889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145-4802-9863-85694BE84C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8216783"/>
        <c:axId val="688216303"/>
      </c:scatterChart>
      <c:valAx>
        <c:axId val="68821678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Rappel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88216303"/>
        <c:crosses val="autoZero"/>
        <c:crossBetween val="midCat"/>
      </c:valAx>
      <c:valAx>
        <c:axId val="688216303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20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882167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vs Rappel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31750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Sheet1!$H$3:$H$122</c:f>
              <c:numCache>
                <c:formatCode>General</c:formatCode>
                <c:ptCount val="120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0.23333333333333334</c:v>
                </c:pt>
                <c:pt idx="16">
                  <c:v>0.25</c:v>
                </c:pt>
                <c:pt idx="17">
                  <c:v>0.26666666666666666</c:v>
                </c:pt>
                <c:pt idx="18">
                  <c:v>0.28333333333333333</c:v>
                </c:pt>
                <c:pt idx="19">
                  <c:v>0.3</c:v>
                </c:pt>
                <c:pt idx="20">
                  <c:v>0.31666666666666665</c:v>
                </c:pt>
                <c:pt idx="21">
                  <c:v>0.33333333333333331</c:v>
                </c:pt>
                <c:pt idx="22">
                  <c:v>0.35</c:v>
                </c:pt>
                <c:pt idx="23">
                  <c:v>0.36666666666666664</c:v>
                </c:pt>
                <c:pt idx="24">
                  <c:v>0.38333333333333336</c:v>
                </c:pt>
                <c:pt idx="25">
                  <c:v>0.4</c:v>
                </c:pt>
                <c:pt idx="26">
                  <c:v>0.41666666666666669</c:v>
                </c:pt>
                <c:pt idx="27">
                  <c:v>0.43333333333333335</c:v>
                </c:pt>
                <c:pt idx="28">
                  <c:v>0.45</c:v>
                </c:pt>
                <c:pt idx="29">
                  <c:v>0.45</c:v>
                </c:pt>
                <c:pt idx="30">
                  <c:v>0.46666666666666667</c:v>
                </c:pt>
                <c:pt idx="31">
                  <c:v>0.48333333333333334</c:v>
                </c:pt>
                <c:pt idx="32">
                  <c:v>0.5</c:v>
                </c:pt>
                <c:pt idx="33">
                  <c:v>0.51666666666666672</c:v>
                </c:pt>
                <c:pt idx="34">
                  <c:v>0.53333333333333333</c:v>
                </c:pt>
                <c:pt idx="35">
                  <c:v>0.55000000000000004</c:v>
                </c:pt>
                <c:pt idx="36">
                  <c:v>0.56666666666666665</c:v>
                </c:pt>
                <c:pt idx="37">
                  <c:v>0.58333333333333337</c:v>
                </c:pt>
                <c:pt idx="38">
                  <c:v>0.6</c:v>
                </c:pt>
                <c:pt idx="39">
                  <c:v>0.6166666666666667</c:v>
                </c:pt>
                <c:pt idx="40">
                  <c:v>0.6333333333333333</c:v>
                </c:pt>
                <c:pt idx="41">
                  <c:v>0.6333333333333333</c:v>
                </c:pt>
                <c:pt idx="42">
                  <c:v>0.65</c:v>
                </c:pt>
                <c:pt idx="43">
                  <c:v>0.65</c:v>
                </c:pt>
                <c:pt idx="44">
                  <c:v>0.65</c:v>
                </c:pt>
                <c:pt idx="45">
                  <c:v>0.66666666666666663</c:v>
                </c:pt>
                <c:pt idx="46">
                  <c:v>0.68333333333333335</c:v>
                </c:pt>
                <c:pt idx="47">
                  <c:v>0.7</c:v>
                </c:pt>
                <c:pt idx="48">
                  <c:v>0.71666666666666667</c:v>
                </c:pt>
                <c:pt idx="49">
                  <c:v>0.73333333333333328</c:v>
                </c:pt>
                <c:pt idx="50">
                  <c:v>0.75</c:v>
                </c:pt>
                <c:pt idx="51">
                  <c:v>0.76666666666666672</c:v>
                </c:pt>
                <c:pt idx="52">
                  <c:v>0.78333333333333333</c:v>
                </c:pt>
                <c:pt idx="53">
                  <c:v>0.78333333333333333</c:v>
                </c:pt>
                <c:pt idx="54">
                  <c:v>0.8</c:v>
                </c:pt>
                <c:pt idx="55">
                  <c:v>0.81666666666666665</c:v>
                </c:pt>
                <c:pt idx="56">
                  <c:v>0.81666666666666665</c:v>
                </c:pt>
                <c:pt idx="57">
                  <c:v>0.83333333333333337</c:v>
                </c:pt>
                <c:pt idx="58">
                  <c:v>0.83333333333333337</c:v>
                </c:pt>
                <c:pt idx="59">
                  <c:v>0.83333333333333337</c:v>
                </c:pt>
                <c:pt idx="60">
                  <c:v>0.85</c:v>
                </c:pt>
                <c:pt idx="61">
                  <c:v>0.85</c:v>
                </c:pt>
                <c:pt idx="62">
                  <c:v>0.8666666666666667</c:v>
                </c:pt>
                <c:pt idx="63">
                  <c:v>0.8666666666666667</c:v>
                </c:pt>
                <c:pt idx="64">
                  <c:v>0.8666666666666667</c:v>
                </c:pt>
                <c:pt idx="65">
                  <c:v>0.8666666666666667</c:v>
                </c:pt>
                <c:pt idx="66">
                  <c:v>0.8833333333333333</c:v>
                </c:pt>
                <c:pt idx="67">
                  <c:v>0.8833333333333333</c:v>
                </c:pt>
                <c:pt idx="68">
                  <c:v>0.8833333333333333</c:v>
                </c:pt>
                <c:pt idx="69">
                  <c:v>0.9</c:v>
                </c:pt>
                <c:pt idx="70">
                  <c:v>0.9</c:v>
                </c:pt>
                <c:pt idx="71">
                  <c:v>0.9</c:v>
                </c:pt>
                <c:pt idx="72">
                  <c:v>0.9</c:v>
                </c:pt>
                <c:pt idx="73">
                  <c:v>0.91666666666666663</c:v>
                </c:pt>
                <c:pt idx="74">
                  <c:v>0.93333333333333335</c:v>
                </c:pt>
                <c:pt idx="75">
                  <c:v>0.93333333333333335</c:v>
                </c:pt>
                <c:pt idx="76">
                  <c:v>0.95</c:v>
                </c:pt>
                <c:pt idx="77">
                  <c:v>0.95</c:v>
                </c:pt>
                <c:pt idx="78">
                  <c:v>0.95</c:v>
                </c:pt>
                <c:pt idx="79">
                  <c:v>0.95</c:v>
                </c:pt>
                <c:pt idx="80">
                  <c:v>0.96666666666666667</c:v>
                </c:pt>
                <c:pt idx="81">
                  <c:v>0.98333333333333328</c:v>
                </c:pt>
                <c:pt idx="82">
                  <c:v>0.98333333333333328</c:v>
                </c:pt>
                <c:pt idx="83">
                  <c:v>0.98333333333333328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</c:numCache>
            </c:numRef>
          </c:xVal>
          <c:yVal>
            <c:numRef>
              <c:f>Sheet1!$I$3:$I$122</c:f>
              <c:numCache>
                <c:formatCode>General</c:formatCode>
                <c:ptCount val="1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0.93333333333333335</c:v>
                </c:pt>
                <c:pt idx="16">
                  <c:v>0.9375</c:v>
                </c:pt>
                <c:pt idx="17">
                  <c:v>0.94117647058823528</c:v>
                </c:pt>
                <c:pt idx="18">
                  <c:v>0.94444444444444442</c:v>
                </c:pt>
                <c:pt idx="19">
                  <c:v>0.94736842105263153</c:v>
                </c:pt>
                <c:pt idx="20">
                  <c:v>0.95</c:v>
                </c:pt>
                <c:pt idx="21">
                  <c:v>0.95238095238095233</c:v>
                </c:pt>
                <c:pt idx="22">
                  <c:v>0.95454545454545459</c:v>
                </c:pt>
                <c:pt idx="23">
                  <c:v>0.95652173913043481</c:v>
                </c:pt>
                <c:pt idx="24">
                  <c:v>0.95833333333333337</c:v>
                </c:pt>
                <c:pt idx="25">
                  <c:v>0.96</c:v>
                </c:pt>
                <c:pt idx="26">
                  <c:v>0.96153846153846156</c:v>
                </c:pt>
                <c:pt idx="27">
                  <c:v>0.96296296296296291</c:v>
                </c:pt>
                <c:pt idx="28">
                  <c:v>0.9642857142857143</c:v>
                </c:pt>
                <c:pt idx="29">
                  <c:v>0.93103448275862066</c:v>
                </c:pt>
                <c:pt idx="30">
                  <c:v>0.93333333333333335</c:v>
                </c:pt>
                <c:pt idx="31">
                  <c:v>0.93548387096774188</c:v>
                </c:pt>
                <c:pt idx="32">
                  <c:v>0.9375</c:v>
                </c:pt>
                <c:pt idx="33">
                  <c:v>0.93939393939393945</c:v>
                </c:pt>
                <c:pt idx="34">
                  <c:v>0.94117647058823528</c:v>
                </c:pt>
                <c:pt idx="35">
                  <c:v>0.94285714285714284</c:v>
                </c:pt>
                <c:pt idx="36">
                  <c:v>0.94444444444444442</c:v>
                </c:pt>
                <c:pt idx="37">
                  <c:v>0.94594594594594594</c:v>
                </c:pt>
                <c:pt idx="38">
                  <c:v>0.94736842105263153</c:v>
                </c:pt>
                <c:pt idx="39">
                  <c:v>0.94871794871794868</c:v>
                </c:pt>
                <c:pt idx="40">
                  <c:v>0.95</c:v>
                </c:pt>
                <c:pt idx="41">
                  <c:v>0.92682926829268297</c:v>
                </c:pt>
                <c:pt idx="42">
                  <c:v>0.9285714285714286</c:v>
                </c:pt>
                <c:pt idx="43">
                  <c:v>0.90697674418604646</c:v>
                </c:pt>
                <c:pt idx="44">
                  <c:v>0.88636363636363635</c:v>
                </c:pt>
                <c:pt idx="45">
                  <c:v>0.88888888888888884</c:v>
                </c:pt>
                <c:pt idx="46">
                  <c:v>0.89130434782608692</c:v>
                </c:pt>
                <c:pt idx="47">
                  <c:v>0.8936170212765957</c:v>
                </c:pt>
                <c:pt idx="48">
                  <c:v>0.89583333333333337</c:v>
                </c:pt>
                <c:pt idx="49">
                  <c:v>0.89795918367346939</c:v>
                </c:pt>
                <c:pt idx="50">
                  <c:v>0.9</c:v>
                </c:pt>
                <c:pt idx="51">
                  <c:v>0.90196078431372551</c:v>
                </c:pt>
                <c:pt idx="52">
                  <c:v>0.90384615384615385</c:v>
                </c:pt>
                <c:pt idx="53">
                  <c:v>0.8867924528301887</c:v>
                </c:pt>
                <c:pt idx="54">
                  <c:v>0.88888888888888884</c:v>
                </c:pt>
                <c:pt idx="55">
                  <c:v>0.89090909090909087</c:v>
                </c:pt>
                <c:pt idx="56">
                  <c:v>0.875</c:v>
                </c:pt>
                <c:pt idx="57">
                  <c:v>0.8771929824561403</c:v>
                </c:pt>
                <c:pt idx="58">
                  <c:v>0.86206896551724133</c:v>
                </c:pt>
                <c:pt idx="59">
                  <c:v>0.84745762711864403</c:v>
                </c:pt>
                <c:pt idx="60">
                  <c:v>0.85</c:v>
                </c:pt>
                <c:pt idx="61">
                  <c:v>0.83606557377049184</c:v>
                </c:pt>
                <c:pt idx="62">
                  <c:v>0.83870967741935487</c:v>
                </c:pt>
                <c:pt idx="63">
                  <c:v>0.82539682539682535</c:v>
                </c:pt>
                <c:pt idx="64">
                  <c:v>0.8125</c:v>
                </c:pt>
                <c:pt idx="65">
                  <c:v>0.8</c:v>
                </c:pt>
                <c:pt idx="66">
                  <c:v>0.80303030303030298</c:v>
                </c:pt>
                <c:pt idx="67">
                  <c:v>0.79104477611940294</c:v>
                </c:pt>
                <c:pt idx="68">
                  <c:v>0.77941176470588236</c:v>
                </c:pt>
                <c:pt idx="69">
                  <c:v>0.78260869565217395</c:v>
                </c:pt>
                <c:pt idx="70">
                  <c:v>0.77142857142857146</c:v>
                </c:pt>
                <c:pt idx="71">
                  <c:v>0.76056338028169013</c:v>
                </c:pt>
                <c:pt idx="72">
                  <c:v>0.75</c:v>
                </c:pt>
                <c:pt idx="73">
                  <c:v>0.75342465753424659</c:v>
                </c:pt>
                <c:pt idx="74">
                  <c:v>0.7567567567567568</c:v>
                </c:pt>
                <c:pt idx="75">
                  <c:v>0.7466666666666667</c:v>
                </c:pt>
                <c:pt idx="76">
                  <c:v>0.75</c:v>
                </c:pt>
                <c:pt idx="77">
                  <c:v>0.74025974025974028</c:v>
                </c:pt>
                <c:pt idx="78">
                  <c:v>0.73076923076923073</c:v>
                </c:pt>
                <c:pt idx="79">
                  <c:v>0.72151898734177211</c:v>
                </c:pt>
                <c:pt idx="80">
                  <c:v>0.72499999999999998</c:v>
                </c:pt>
                <c:pt idx="81">
                  <c:v>0.72839506172839508</c:v>
                </c:pt>
                <c:pt idx="82">
                  <c:v>0.71951219512195119</c:v>
                </c:pt>
                <c:pt idx="83">
                  <c:v>0.71084337349397586</c:v>
                </c:pt>
                <c:pt idx="84">
                  <c:v>0.7142857142857143</c:v>
                </c:pt>
                <c:pt idx="85">
                  <c:v>0.70588235294117652</c:v>
                </c:pt>
                <c:pt idx="86">
                  <c:v>0.69767441860465118</c:v>
                </c:pt>
                <c:pt idx="87">
                  <c:v>0.68965517241379315</c:v>
                </c:pt>
                <c:pt idx="88">
                  <c:v>0.68181818181818177</c:v>
                </c:pt>
                <c:pt idx="89">
                  <c:v>0.6741573033707865</c:v>
                </c:pt>
                <c:pt idx="90">
                  <c:v>0.66666666666666663</c:v>
                </c:pt>
                <c:pt idx="91">
                  <c:v>0.65934065934065933</c:v>
                </c:pt>
                <c:pt idx="92">
                  <c:v>0.65217391304347827</c:v>
                </c:pt>
                <c:pt idx="93">
                  <c:v>0.64516129032258063</c:v>
                </c:pt>
                <c:pt idx="94">
                  <c:v>0.63829787234042556</c:v>
                </c:pt>
                <c:pt idx="95">
                  <c:v>0.63157894736842102</c:v>
                </c:pt>
                <c:pt idx="96">
                  <c:v>0.625</c:v>
                </c:pt>
                <c:pt idx="97">
                  <c:v>0.61855670103092786</c:v>
                </c:pt>
                <c:pt idx="98">
                  <c:v>0.61224489795918369</c:v>
                </c:pt>
                <c:pt idx="99">
                  <c:v>0.60606060606060608</c:v>
                </c:pt>
                <c:pt idx="100">
                  <c:v>0.6</c:v>
                </c:pt>
                <c:pt idx="101">
                  <c:v>0.59405940594059403</c:v>
                </c:pt>
                <c:pt idx="102">
                  <c:v>0.58823529411764708</c:v>
                </c:pt>
                <c:pt idx="103">
                  <c:v>0.58252427184466016</c:v>
                </c:pt>
                <c:pt idx="104">
                  <c:v>0.57692307692307687</c:v>
                </c:pt>
                <c:pt idx="105">
                  <c:v>0.5714285714285714</c:v>
                </c:pt>
                <c:pt idx="106">
                  <c:v>0.56603773584905659</c:v>
                </c:pt>
                <c:pt idx="107">
                  <c:v>0.56074766355140182</c:v>
                </c:pt>
                <c:pt idx="108">
                  <c:v>0.55555555555555558</c:v>
                </c:pt>
                <c:pt idx="109">
                  <c:v>0.55045871559633031</c:v>
                </c:pt>
                <c:pt idx="110">
                  <c:v>0.54545454545454541</c:v>
                </c:pt>
                <c:pt idx="111">
                  <c:v>0.54054054054054057</c:v>
                </c:pt>
                <c:pt idx="112">
                  <c:v>0.5357142857142857</c:v>
                </c:pt>
                <c:pt idx="113">
                  <c:v>0.53097345132743368</c:v>
                </c:pt>
                <c:pt idx="114">
                  <c:v>0.52631578947368418</c:v>
                </c:pt>
                <c:pt idx="115">
                  <c:v>0.52173913043478259</c:v>
                </c:pt>
                <c:pt idx="116">
                  <c:v>0.51724137931034486</c:v>
                </c:pt>
                <c:pt idx="117">
                  <c:v>0.51282051282051277</c:v>
                </c:pt>
                <c:pt idx="118">
                  <c:v>0.50847457627118642</c:v>
                </c:pt>
                <c:pt idx="119">
                  <c:v>0.50420168067226889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92-4837-94A5-31A76EDA0AD7}"/>
            </c:ext>
          </c:extLst>
        </c:ser>
        <c:ser>
          <c:idx val="0"/>
          <c:order val="1"/>
          <c:tx>
            <c:strRef>
              <c:f>Sheet1!$I$1:$I$2</c:f>
              <c:strCache>
                <c:ptCount val="2"/>
                <c:pt idx="1">
                  <c:v>PRECISION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00BC00"/>
              </a:solidFill>
              <a:ln w="9525">
                <a:solidFill>
                  <a:schemeClr val="tx1"/>
                </a:solidFill>
              </a:ln>
              <a:effectLst/>
            </c:spPr>
          </c:marker>
          <c:dPt>
            <c:idx val="15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F92-4837-94A5-31A76EDA0AD7}"/>
              </c:ext>
            </c:extLst>
          </c:dPt>
          <c:dPt>
            <c:idx val="29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F92-4837-94A5-31A76EDA0AD7}"/>
              </c:ext>
            </c:extLst>
          </c:dPt>
          <c:dPt>
            <c:idx val="41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F92-4837-94A5-31A76EDA0AD7}"/>
              </c:ext>
            </c:extLst>
          </c:dPt>
          <c:dPt>
            <c:idx val="44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F92-4837-94A5-31A76EDA0AD7}"/>
              </c:ext>
            </c:extLst>
          </c:dPt>
          <c:dPt>
            <c:idx val="53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F92-4837-94A5-31A76EDA0AD7}"/>
              </c:ext>
            </c:extLst>
          </c:dPt>
          <c:dPt>
            <c:idx val="56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F92-4837-94A5-31A76EDA0AD7}"/>
              </c:ext>
            </c:extLst>
          </c:dPt>
          <c:dPt>
            <c:idx val="58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F92-4837-94A5-31A76EDA0AD7}"/>
              </c:ext>
            </c:extLst>
          </c:dPt>
          <c:dPt>
            <c:idx val="59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CF92-4837-94A5-31A76EDA0AD7}"/>
              </c:ext>
            </c:extLst>
          </c:dPt>
          <c:dPt>
            <c:idx val="61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CF92-4837-94A5-31A76EDA0AD7}"/>
              </c:ext>
            </c:extLst>
          </c:dPt>
          <c:dPt>
            <c:idx val="63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CF92-4837-94A5-31A76EDA0AD7}"/>
              </c:ext>
            </c:extLst>
          </c:dPt>
          <c:dPt>
            <c:idx val="64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CF92-4837-94A5-31A76EDA0AD7}"/>
              </c:ext>
            </c:extLst>
          </c:dPt>
          <c:dPt>
            <c:idx val="65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CF92-4837-94A5-31A76EDA0AD7}"/>
              </c:ext>
            </c:extLst>
          </c:dPt>
          <c:dPt>
            <c:idx val="67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CF92-4837-94A5-31A76EDA0AD7}"/>
              </c:ext>
            </c:extLst>
          </c:dPt>
          <c:dPt>
            <c:idx val="68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CF92-4837-94A5-31A76EDA0AD7}"/>
              </c:ext>
            </c:extLst>
          </c:dPt>
          <c:dPt>
            <c:idx val="70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CF92-4837-94A5-31A76EDA0AD7}"/>
              </c:ext>
            </c:extLst>
          </c:dPt>
          <c:dPt>
            <c:idx val="71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CF92-4837-94A5-31A76EDA0AD7}"/>
              </c:ext>
            </c:extLst>
          </c:dPt>
          <c:dPt>
            <c:idx val="72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CF92-4837-94A5-31A76EDA0AD7}"/>
              </c:ext>
            </c:extLst>
          </c:dPt>
          <c:dPt>
            <c:idx val="75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CF92-4837-94A5-31A76EDA0AD7}"/>
              </c:ext>
            </c:extLst>
          </c:dPt>
          <c:dPt>
            <c:idx val="77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CF92-4837-94A5-31A76EDA0AD7}"/>
              </c:ext>
            </c:extLst>
          </c:dPt>
          <c:dPt>
            <c:idx val="78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CF92-4837-94A5-31A76EDA0AD7}"/>
              </c:ext>
            </c:extLst>
          </c:dPt>
          <c:dPt>
            <c:idx val="79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5-CF92-4837-94A5-31A76EDA0AD7}"/>
              </c:ext>
            </c:extLst>
          </c:dPt>
          <c:dPt>
            <c:idx val="82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6-CF92-4837-94A5-31A76EDA0AD7}"/>
              </c:ext>
            </c:extLst>
          </c:dPt>
          <c:dPt>
            <c:idx val="83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7-CF92-4837-94A5-31A76EDA0AD7}"/>
              </c:ext>
            </c:extLst>
          </c:dPt>
          <c:dPt>
            <c:idx val="85"/>
            <c:marker>
              <c:symbol val="circle"/>
              <c:size val="8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CF92-4837-94A5-31A76EDA0AD7}"/>
              </c:ext>
            </c:extLst>
          </c:dPt>
          <c:xVal>
            <c:numRef>
              <c:f>Sheet1!$H$3:$H$122</c:f>
              <c:numCache>
                <c:formatCode>General</c:formatCode>
                <c:ptCount val="120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0.23333333333333334</c:v>
                </c:pt>
                <c:pt idx="16">
                  <c:v>0.25</c:v>
                </c:pt>
                <c:pt idx="17">
                  <c:v>0.26666666666666666</c:v>
                </c:pt>
                <c:pt idx="18">
                  <c:v>0.28333333333333333</c:v>
                </c:pt>
                <c:pt idx="19">
                  <c:v>0.3</c:v>
                </c:pt>
                <c:pt idx="20">
                  <c:v>0.31666666666666665</c:v>
                </c:pt>
                <c:pt idx="21">
                  <c:v>0.33333333333333331</c:v>
                </c:pt>
                <c:pt idx="22">
                  <c:v>0.35</c:v>
                </c:pt>
                <c:pt idx="23">
                  <c:v>0.36666666666666664</c:v>
                </c:pt>
                <c:pt idx="24">
                  <c:v>0.38333333333333336</c:v>
                </c:pt>
                <c:pt idx="25">
                  <c:v>0.4</c:v>
                </c:pt>
                <c:pt idx="26">
                  <c:v>0.41666666666666669</c:v>
                </c:pt>
                <c:pt idx="27">
                  <c:v>0.43333333333333335</c:v>
                </c:pt>
                <c:pt idx="28">
                  <c:v>0.45</c:v>
                </c:pt>
                <c:pt idx="29">
                  <c:v>0.45</c:v>
                </c:pt>
                <c:pt idx="30">
                  <c:v>0.46666666666666667</c:v>
                </c:pt>
                <c:pt idx="31">
                  <c:v>0.48333333333333334</c:v>
                </c:pt>
                <c:pt idx="32">
                  <c:v>0.5</c:v>
                </c:pt>
                <c:pt idx="33">
                  <c:v>0.51666666666666672</c:v>
                </c:pt>
                <c:pt idx="34">
                  <c:v>0.53333333333333333</c:v>
                </c:pt>
                <c:pt idx="35">
                  <c:v>0.55000000000000004</c:v>
                </c:pt>
                <c:pt idx="36">
                  <c:v>0.56666666666666665</c:v>
                </c:pt>
                <c:pt idx="37">
                  <c:v>0.58333333333333337</c:v>
                </c:pt>
                <c:pt idx="38">
                  <c:v>0.6</c:v>
                </c:pt>
                <c:pt idx="39">
                  <c:v>0.6166666666666667</c:v>
                </c:pt>
                <c:pt idx="40">
                  <c:v>0.6333333333333333</c:v>
                </c:pt>
                <c:pt idx="41">
                  <c:v>0.6333333333333333</c:v>
                </c:pt>
                <c:pt idx="42">
                  <c:v>0.65</c:v>
                </c:pt>
                <c:pt idx="43">
                  <c:v>0.65</c:v>
                </c:pt>
                <c:pt idx="44">
                  <c:v>0.65</c:v>
                </c:pt>
                <c:pt idx="45">
                  <c:v>0.66666666666666663</c:v>
                </c:pt>
                <c:pt idx="46">
                  <c:v>0.68333333333333335</c:v>
                </c:pt>
                <c:pt idx="47">
                  <c:v>0.7</c:v>
                </c:pt>
                <c:pt idx="48">
                  <c:v>0.71666666666666667</c:v>
                </c:pt>
                <c:pt idx="49">
                  <c:v>0.73333333333333328</c:v>
                </c:pt>
                <c:pt idx="50">
                  <c:v>0.75</c:v>
                </c:pt>
                <c:pt idx="51">
                  <c:v>0.76666666666666672</c:v>
                </c:pt>
                <c:pt idx="52">
                  <c:v>0.78333333333333333</c:v>
                </c:pt>
                <c:pt idx="53">
                  <c:v>0.78333333333333333</c:v>
                </c:pt>
                <c:pt idx="54">
                  <c:v>0.8</c:v>
                </c:pt>
                <c:pt idx="55">
                  <c:v>0.81666666666666665</c:v>
                </c:pt>
                <c:pt idx="56">
                  <c:v>0.81666666666666665</c:v>
                </c:pt>
                <c:pt idx="57">
                  <c:v>0.83333333333333337</c:v>
                </c:pt>
                <c:pt idx="58">
                  <c:v>0.83333333333333337</c:v>
                </c:pt>
                <c:pt idx="59">
                  <c:v>0.83333333333333337</c:v>
                </c:pt>
                <c:pt idx="60">
                  <c:v>0.85</c:v>
                </c:pt>
                <c:pt idx="61">
                  <c:v>0.85</c:v>
                </c:pt>
                <c:pt idx="62">
                  <c:v>0.8666666666666667</c:v>
                </c:pt>
                <c:pt idx="63">
                  <c:v>0.8666666666666667</c:v>
                </c:pt>
                <c:pt idx="64">
                  <c:v>0.8666666666666667</c:v>
                </c:pt>
                <c:pt idx="65">
                  <c:v>0.8666666666666667</c:v>
                </c:pt>
                <c:pt idx="66">
                  <c:v>0.8833333333333333</c:v>
                </c:pt>
                <c:pt idx="67">
                  <c:v>0.8833333333333333</c:v>
                </c:pt>
                <c:pt idx="68">
                  <c:v>0.8833333333333333</c:v>
                </c:pt>
                <c:pt idx="69">
                  <c:v>0.9</c:v>
                </c:pt>
                <c:pt idx="70">
                  <c:v>0.9</c:v>
                </c:pt>
                <c:pt idx="71">
                  <c:v>0.9</c:v>
                </c:pt>
                <c:pt idx="72">
                  <c:v>0.9</c:v>
                </c:pt>
                <c:pt idx="73">
                  <c:v>0.91666666666666663</c:v>
                </c:pt>
                <c:pt idx="74">
                  <c:v>0.93333333333333335</c:v>
                </c:pt>
                <c:pt idx="75">
                  <c:v>0.93333333333333335</c:v>
                </c:pt>
                <c:pt idx="76">
                  <c:v>0.95</c:v>
                </c:pt>
                <c:pt idx="77">
                  <c:v>0.95</c:v>
                </c:pt>
                <c:pt idx="78">
                  <c:v>0.95</c:v>
                </c:pt>
                <c:pt idx="79">
                  <c:v>0.95</c:v>
                </c:pt>
                <c:pt idx="80">
                  <c:v>0.96666666666666667</c:v>
                </c:pt>
                <c:pt idx="81">
                  <c:v>0.98333333333333328</c:v>
                </c:pt>
                <c:pt idx="82">
                  <c:v>0.98333333333333328</c:v>
                </c:pt>
                <c:pt idx="83">
                  <c:v>0.98333333333333328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</c:numCache>
            </c:numRef>
          </c:xVal>
          <c:yVal>
            <c:numRef>
              <c:f>Sheet1!$I$3:$I$122</c:f>
              <c:numCache>
                <c:formatCode>General</c:formatCode>
                <c:ptCount val="1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0.93333333333333335</c:v>
                </c:pt>
                <c:pt idx="16">
                  <c:v>0.9375</c:v>
                </c:pt>
                <c:pt idx="17">
                  <c:v>0.94117647058823528</c:v>
                </c:pt>
                <c:pt idx="18">
                  <c:v>0.94444444444444442</c:v>
                </c:pt>
                <c:pt idx="19">
                  <c:v>0.94736842105263153</c:v>
                </c:pt>
                <c:pt idx="20">
                  <c:v>0.95</c:v>
                </c:pt>
                <c:pt idx="21">
                  <c:v>0.95238095238095233</c:v>
                </c:pt>
                <c:pt idx="22">
                  <c:v>0.95454545454545459</c:v>
                </c:pt>
                <c:pt idx="23">
                  <c:v>0.95652173913043481</c:v>
                </c:pt>
                <c:pt idx="24">
                  <c:v>0.95833333333333337</c:v>
                </c:pt>
                <c:pt idx="25">
                  <c:v>0.96</c:v>
                </c:pt>
                <c:pt idx="26">
                  <c:v>0.96153846153846156</c:v>
                </c:pt>
                <c:pt idx="27">
                  <c:v>0.96296296296296291</c:v>
                </c:pt>
                <c:pt idx="28">
                  <c:v>0.9642857142857143</c:v>
                </c:pt>
                <c:pt idx="29">
                  <c:v>0.93103448275862066</c:v>
                </c:pt>
                <c:pt idx="30">
                  <c:v>0.93333333333333335</c:v>
                </c:pt>
                <c:pt idx="31">
                  <c:v>0.93548387096774188</c:v>
                </c:pt>
                <c:pt idx="32">
                  <c:v>0.9375</c:v>
                </c:pt>
                <c:pt idx="33">
                  <c:v>0.93939393939393945</c:v>
                </c:pt>
                <c:pt idx="34">
                  <c:v>0.94117647058823528</c:v>
                </c:pt>
                <c:pt idx="35">
                  <c:v>0.94285714285714284</c:v>
                </c:pt>
                <c:pt idx="36">
                  <c:v>0.94444444444444442</c:v>
                </c:pt>
                <c:pt idx="37">
                  <c:v>0.94594594594594594</c:v>
                </c:pt>
                <c:pt idx="38">
                  <c:v>0.94736842105263153</c:v>
                </c:pt>
                <c:pt idx="39">
                  <c:v>0.94871794871794868</c:v>
                </c:pt>
                <c:pt idx="40">
                  <c:v>0.95</c:v>
                </c:pt>
                <c:pt idx="41">
                  <c:v>0.92682926829268297</c:v>
                </c:pt>
                <c:pt idx="42">
                  <c:v>0.9285714285714286</c:v>
                </c:pt>
                <c:pt idx="43">
                  <c:v>0.90697674418604646</c:v>
                </c:pt>
                <c:pt idx="44">
                  <c:v>0.88636363636363635</c:v>
                </c:pt>
                <c:pt idx="45">
                  <c:v>0.88888888888888884</c:v>
                </c:pt>
                <c:pt idx="46">
                  <c:v>0.89130434782608692</c:v>
                </c:pt>
                <c:pt idx="47">
                  <c:v>0.8936170212765957</c:v>
                </c:pt>
                <c:pt idx="48">
                  <c:v>0.89583333333333337</c:v>
                </c:pt>
                <c:pt idx="49">
                  <c:v>0.89795918367346939</c:v>
                </c:pt>
                <c:pt idx="50">
                  <c:v>0.9</c:v>
                </c:pt>
                <c:pt idx="51">
                  <c:v>0.90196078431372551</c:v>
                </c:pt>
                <c:pt idx="52">
                  <c:v>0.90384615384615385</c:v>
                </c:pt>
                <c:pt idx="53">
                  <c:v>0.8867924528301887</c:v>
                </c:pt>
                <c:pt idx="54">
                  <c:v>0.88888888888888884</c:v>
                </c:pt>
                <c:pt idx="55">
                  <c:v>0.89090909090909087</c:v>
                </c:pt>
                <c:pt idx="56">
                  <c:v>0.875</c:v>
                </c:pt>
                <c:pt idx="57">
                  <c:v>0.8771929824561403</c:v>
                </c:pt>
                <c:pt idx="58">
                  <c:v>0.86206896551724133</c:v>
                </c:pt>
                <c:pt idx="59">
                  <c:v>0.84745762711864403</c:v>
                </c:pt>
                <c:pt idx="60">
                  <c:v>0.85</c:v>
                </c:pt>
                <c:pt idx="61">
                  <c:v>0.83606557377049184</c:v>
                </c:pt>
                <c:pt idx="62">
                  <c:v>0.83870967741935487</c:v>
                </c:pt>
                <c:pt idx="63">
                  <c:v>0.82539682539682535</c:v>
                </c:pt>
                <c:pt idx="64">
                  <c:v>0.8125</c:v>
                </c:pt>
                <c:pt idx="65">
                  <c:v>0.8</c:v>
                </c:pt>
                <c:pt idx="66">
                  <c:v>0.80303030303030298</c:v>
                </c:pt>
                <c:pt idx="67">
                  <c:v>0.79104477611940294</c:v>
                </c:pt>
                <c:pt idx="68">
                  <c:v>0.77941176470588236</c:v>
                </c:pt>
                <c:pt idx="69">
                  <c:v>0.78260869565217395</c:v>
                </c:pt>
                <c:pt idx="70">
                  <c:v>0.77142857142857146</c:v>
                </c:pt>
                <c:pt idx="71">
                  <c:v>0.76056338028169013</c:v>
                </c:pt>
                <c:pt idx="72">
                  <c:v>0.75</c:v>
                </c:pt>
                <c:pt idx="73">
                  <c:v>0.75342465753424659</c:v>
                </c:pt>
                <c:pt idx="74">
                  <c:v>0.7567567567567568</c:v>
                </c:pt>
                <c:pt idx="75">
                  <c:v>0.7466666666666667</c:v>
                </c:pt>
                <c:pt idx="76">
                  <c:v>0.75</c:v>
                </c:pt>
                <c:pt idx="77">
                  <c:v>0.74025974025974028</c:v>
                </c:pt>
                <c:pt idx="78">
                  <c:v>0.73076923076923073</c:v>
                </c:pt>
                <c:pt idx="79">
                  <c:v>0.72151898734177211</c:v>
                </c:pt>
                <c:pt idx="80">
                  <c:v>0.72499999999999998</c:v>
                </c:pt>
                <c:pt idx="81">
                  <c:v>0.72839506172839508</c:v>
                </c:pt>
                <c:pt idx="82">
                  <c:v>0.71951219512195119</c:v>
                </c:pt>
                <c:pt idx="83">
                  <c:v>0.71084337349397586</c:v>
                </c:pt>
                <c:pt idx="84">
                  <c:v>0.7142857142857143</c:v>
                </c:pt>
                <c:pt idx="85">
                  <c:v>0.70588235294117652</c:v>
                </c:pt>
                <c:pt idx="86">
                  <c:v>0.69767441860465118</c:v>
                </c:pt>
                <c:pt idx="87">
                  <c:v>0.68965517241379315</c:v>
                </c:pt>
                <c:pt idx="88">
                  <c:v>0.68181818181818177</c:v>
                </c:pt>
                <c:pt idx="89">
                  <c:v>0.6741573033707865</c:v>
                </c:pt>
                <c:pt idx="90">
                  <c:v>0.66666666666666663</c:v>
                </c:pt>
                <c:pt idx="91">
                  <c:v>0.65934065934065933</c:v>
                </c:pt>
                <c:pt idx="92">
                  <c:v>0.65217391304347827</c:v>
                </c:pt>
                <c:pt idx="93">
                  <c:v>0.64516129032258063</c:v>
                </c:pt>
                <c:pt idx="94">
                  <c:v>0.63829787234042556</c:v>
                </c:pt>
                <c:pt idx="95">
                  <c:v>0.63157894736842102</c:v>
                </c:pt>
                <c:pt idx="96">
                  <c:v>0.625</c:v>
                </c:pt>
                <c:pt idx="97">
                  <c:v>0.61855670103092786</c:v>
                </c:pt>
                <c:pt idx="98">
                  <c:v>0.61224489795918369</c:v>
                </c:pt>
                <c:pt idx="99">
                  <c:v>0.60606060606060608</c:v>
                </c:pt>
                <c:pt idx="100">
                  <c:v>0.6</c:v>
                </c:pt>
                <c:pt idx="101">
                  <c:v>0.59405940594059403</c:v>
                </c:pt>
                <c:pt idx="102">
                  <c:v>0.58823529411764708</c:v>
                </c:pt>
                <c:pt idx="103">
                  <c:v>0.58252427184466016</c:v>
                </c:pt>
                <c:pt idx="104">
                  <c:v>0.57692307692307687</c:v>
                </c:pt>
                <c:pt idx="105">
                  <c:v>0.5714285714285714</c:v>
                </c:pt>
                <c:pt idx="106">
                  <c:v>0.56603773584905659</c:v>
                </c:pt>
                <c:pt idx="107">
                  <c:v>0.56074766355140182</c:v>
                </c:pt>
                <c:pt idx="108">
                  <c:v>0.55555555555555558</c:v>
                </c:pt>
                <c:pt idx="109">
                  <c:v>0.55045871559633031</c:v>
                </c:pt>
                <c:pt idx="110">
                  <c:v>0.54545454545454541</c:v>
                </c:pt>
                <c:pt idx="111">
                  <c:v>0.54054054054054057</c:v>
                </c:pt>
                <c:pt idx="112">
                  <c:v>0.5357142857142857</c:v>
                </c:pt>
                <c:pt idx="113">
                  <c:v>0.53097345132743368</c:v>
                </c:pt>
                <c:pt idx="114">
                  <c:v>0.52631578947368418</c:v>
                </c:pt>
                <c:pt idx="115">
                  <c:v>0.52173913043478259</c:v>
                </c:pt>
                <c:pt idx="116">
                  <c:v>0.51724137931034486</c:v>
                </c:pt>
                <c:pt idx="117">
                  <c:v>0.51282051282051277</c:v>
                </c:pt>
                <c:pt idx="118">
                  <c:v>0.50847457627118642</c:v>
                </c:pt>
                <c:pt idx="119">
                  <c:v>0.50420168067226889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9-CF92-4837-94A5-31A76EDA0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8210063"/>
        <c:axId val="688210543"/>
      </c:scatterChart>
      <c:valAx>
        <c:axId val="68821006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Rappel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88210543"/>
        <c:crosses val="autoZero"/>
        <c:crossBetween val="midCat"/>
      </c:valAx>
      <c:valAx>
        <c:axId val="688210543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20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882100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vs Rappel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Sheet1!$I$1:$I$2</c:f>
              <c:strCache>
                <c:ptCount val="2"/>
                <c:pt idx="1">
                  <c:v>PRECISION</c:v>
                </c:pt>
              </c:strCache>
            </c:strRef>
          </c:tx>
          <c:spPr>
            <a:ln w="1905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Sheet1!$H$3:$H$122</c:f>
              <c:numCache>
                <c:formatCode>General</c:formatCode>
                <c:ptCount val="120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0.23333333333333334</c:v>
                </c:pt>
                <c:pt idx="16">
                  <c:v>0.25</c:v>
                </c:pt>
                <c:pt idx="17">
                  <c:v>0.26666666666666666</c:v>
                </c:pt>
                <c:pt idx="18">
                  <c:v>0.28333333333333333</c:v>
                </c:pt>
                <c:pt idx="19">
                  <c:v>0.3</c:v>
                </c:pt>
                <c:pt idx="20">
                  <c:v>0.31666666666666665</c:v>
                </c:pt>
                <c:pt idx="21">
                  <c:v>0.33333333333333331</c:v>
                </c:pt>
                <c:pt idx="22">
                  <c:v>0.35</c:v>
                </c:pt>
                <c:pt idx="23">
                  <c:v>0.36666666666666664</c:v>
                </c:pt>
                <c:pt idx="24">
                  <c:v>0.38333333333333336</c:v>
                </c:pt>
                <c:pt idx="25">
                  <c:v>0.4</c:v>
                </c:pt>
                <c:pt idx="26">
                  <c:v>0.41666666666666669</c:v>
                </c:pt>
                <c:pt idx="27">
                  <c:v>0.43333333333333335</c:v>
                </c:pt>
                <c:pt idx="28">
                  <c:v>0.45</c:v>
                </c:pt>
                <c:pt idx="29">
                  <c:v>0.45</c:v>
                </c:pt>
                <c:pt idx="30">
                  <c:v>0.46666666666666667</c:v>
                </c:pt>
                <c:pt idx="31">
                  <c:v>0.48333333333333334</c:v>
                </c:pt>
                <c:pt idx="32">
                  <c:v>0.5</c:v>
                </c:pt>
                <c:pt idx="33">
                  <c:v>0.51666666666666672</c:v>
                </c:pt>
                <c:pt idx="34">
                  <c:v>0.53333333333333333</c:v>
                </c:pt>
                <c:pt idx="35">
                  <c:v>0.55000000000000004</c:v>
                </c:pt>
                <c:pt idx="36">
                  <c:v>0.56666666666666665</c:v>
                </c:pt>
                <c:pt idx="37">
                  <c:v>0.58333333333333337</c:v>
                </c:pt>
                <c:pt idx="38">
                  <c:v>0.6</c:v>
                </c:pt>
                <c:pt idx="39">
                  <c:v>0.6166666666666667</c:v>
                </c:pt>
                <c:pt idx="40">
                  <c:v>0.6333333333333333</c:v>
                </c:pt>
                <c:pt idx="41">
                  <c:v>0.6333333333333333</c:v>
                </c:pt>
                <c:pt idx="42">
                  <c:v>0.65</c:v>
                </c:pt>
                <c:pt idx="43">
                  <c:v>0.65</c:v>
                </c:pt>
                <c:pt idx="44">
                  <c:v>0.65</c:v>
                </c:pt>
                <c:pt idx="45">
                  <c:v>0.66666666666666663</c:v>
                </c:pt>
                <c:pt idx="46">
                  <c:v>0.68333333333333335</c:v>
                </c:pt>
                <c:pt idx="47">
                  <c:v>0.7</c:v>
                </c:pt>
                <c:pt idx="48">
                  <c:v>0.71666666666666667</c:v>
                </c:pt>
                <c:pt idx="49">
                  <c:v>0.73333333333333328</c:v>
                </c:pt>
                <c:pt idx="50">
                  <c:v>0.75</c:v>
                </c:pt>
                <c:pt idx="51">
                  <c:v>0.76666666666666672</c:v>
                </c:pt>
                <c:pt idx="52">
                  <c:v>0.78333333333333333</c:v>
                </c:pt>
                <c:pt idx="53">
                  <c:v>0.78333333333333333</c:v>
                </c:pt>
                <c:pt idx="54">
                  <c:v>0.8</c:v>
                </c:pt>
                <c:pt idx="55">
                  <c:v>0.81666666666666665</c:v>
                </c:pt>
                <c:pt idx="56">
                  <c:v>0.81666666666666665</c:v>
                </c:pt>
                <c:pt idx="57">
                  <c:v>0.83333333333333337</c:v>
                </c:pt>
                <c:pt idx="58">
                  <c:v>0.83333333333333337</c:v>
                </c:pt>
                <c:pt idx="59">
                  <c:v>0.83333333333333337</c:v>
                </c:pt>
                <c:pt idx="60">
                  <c:v>0.85</c:v>
                </c:pt>
                <c:pt idx="61">
                  <c:v>0.85</c:v>
                </c:pt>
                <c:pt idx="62">
                  <c:v>0.8666666666666667</c:v>
                </c:pt>
                <c:pt idx="63">
                  <c:v>0.8666666666666667</c:v>
                </c:pt>
                <c:pt idx="64">
                  <c:v>0.8666666666666667</c:v>
                </c:pt>
                <c:pt idx="65">
                  <c:v>0.8666666666666667</c:v>
                </c:pt>
                <c:pt idx="66">
                  <c:v>0.8833333333333333</c:v>
                </c:pt>
                <c:pt idx="67">
                  <c:v>0.8833333333333333</c:v>
                </c:pt>
                <c:pt idx="68">
                  <c:v>0.8833333333333333</c:v>
                </c:pt>
                <c:pt idx="69">
                  <c:v>0.9</c:v>
                </c:pt>
                <c:pt idx="70">
                  <c:v>0.9</c:v>
                </c:pt>
                <c:pt idx="71">
                  <c:v>0.9</c:v>
                </c:pt>
                <c:pt idx="72">
                  <c:v>0.9</c:v>
                </c:pt>
                <c:pt idx="73">
                  <c:v>0.91666666666666663</c:v>
                </c:pt>
                <c:pt idx="74">
                  <c:v>0.93333333333333335</c:v>
                </c:pt>
                <c:pt idx="75">
                  <c:v>0.93333333333333335</c:v>
                </c:pt>
                <c:pt idx="76">
                  <c:v>0.95</c:v>
                </c:pt>
                <c:pt idx="77">
                  <c:v>0.95</c:v>
                </c:pt>
                <c:pt idx="78">
                  <c:v>0.95</c:v>
                </c:pt>
                <c:pt idx="79">
                  <c:v>0.95</c:v>
                </c:pt>
                <c:pt idx="80">
                  <c:v>0.96666666666666667</c:v>
                </c:pt>
                <c:pt idx="81">
                  <c:v>0.98333333333333328</c:v>
                </c:pt>
                <c:pt idx="82">
                  <c:v>0.98333333333333328</c:v>
                </c:pt>
                <c:pt idx="83">
                  <c:v>0.98333333333333328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</c:numCache>
            </c:numRef>
          </c:xVal>
          <c:yVal>
            <c:numRef>
              <c:f>Sheet1!$I$3:$I$122</c:f>
              <c:numCache>
                <c:formatCode>General</c:formatCode>
                <c:ptCount val="1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0.93333333333333335</c:v>
                </c:pt>
                <c:pt idx="16">
                  <c:v>0.9375</c:v>
                </c:pt>
                <c:pt idx="17">
                  <c:v>0.94117647058823528</c:v>
                </c:pt>
                <c:pt idx="18">
                  <c:v>0.94444444444444442</c:v>
                </c:pt>
                <c:pt idx="19">
                  <c:v>0.94736842105263153</c:v>
                </c:pt>
                <c:pt idx="20">
                  <c:v>0.95</c:v>
                </c:pt>
                <c:pt idx="21">
                  <c:v>0.95238095238095233</c:v>
                </c:pt>
                <c:pt idx="22">
                  <c:v>0.95454545454545459</c:v>
                </c:pt>
                <c:pt idx="23">
                  <c:v>0.95652173913043481</c:v>
                </c:pt>
                <c:pt idx="24">
                  <c:v>0.95833333333333337</c:v>
                </c:pt>
                <c:pt idx="25">
                  <c:v>0.96</c:v>
                </c:pt>
                <c:pt idx="26">
                  <c:v>0.96153846153846156</c:v>
                </c:pt>
                <c:pt idx="27">
                  <c:v>0.96296296296296291</c:v>
                </c:pt>
                <c:pt idx="28">
                  <c:v>0.9642857142857143</c:v>
                </c:pt>
                <c:pt idx="29">
                  <c:v>0.93103448275862066</c:v>
                </c:pt>
                <c:pt idx="30">
                  <c:v>0.93333333333333335</c:v>
                </c:pt>
                <c:pt idx="31">
                  <c:v>0.93548387096774188</c:v>
                </c:pt>
                <c:pt idx="32">
                  <c:v>0.9375</c:v>
                </c:pt>
                <c:pt idx="33">
                  <c:v>0.93939393939393945</c:v>
                </c:pt>
                <c:pt idx="34">
                  <c:v>0.94117647058823528</c:v>
                </c:pt>
                <c:pt idx="35">
                  <c:v>0.94285714285714284</c:v>
                </c:pt>
                <c:pt idx="36">
                  <c:v>0.94444444444444442</c:v>
                </c:pt>
                <c:pt idx="37">
                  <c:v>0.94594594594594594</c:v>
                </c:pt>
                <c:pt idx="38">
                  <c:v>0.94736842105263153</c:v>
                </c:pt>
                <c:pt idx="39">
                  <c:v>0.94871794871794868</c:v>
                </c:pt>
                <c:pt idx="40">
                  <c:v>0.95</c:v>
                </c:pt>
                <c:pt idx="41">
                  <c:v>0.92682926829268297</c:v>
                </c:pt>
                <c:pt idx="42">
                  <c:v>0.9285714285714286</c:v>
                </c:pt>
                <c:pt idx="43">
                  <c:v>0.90697674418604646</c:v>
                </c:pt>
                <c:pt idx="44">
                  <c:v>0.88636363636363635</c:v>
                </c:pt>
                <c:pt idx="45">
                  <c:v>0.88888888888888884</c:v>
                </c:pt>
                <c:pt idx="46">
                  <c:v>0.89130434782608692</c:v>
                </c:pt>
                <c:pt idx="47">
                  <c:v>0.8936170212765957</c:v>
                </c:pt>
                <c:pt idx="48">
                  <c:v>0.89583333333333337</c:v>
                </c:pt>
                <c:pt idx="49">
                  <c:v>0.89795918367346939</c:v>
                </c:pt>
                <c:pt idx="50">
                  <c:v>0.9</c:v>
                </c:pt>
                <c:pt idx="51">
                  <c:v>0.90196078431372551</c:v>
                </c:pt>
                <c:pt idx="52">
                  <c:v>0.90384615384615385</c:v>
                </c:pt>
                <c:pt idx="53">
                  <c:v>0.8867924528301887</c:v>
                </c:pt>
                <c:pt idx="54">
                  <c:v>0.88888888888888884</c:v>
                </c:pt>
                <c:pt idx="55">
                  <c:v>0.89090909090909087</c:v>
                </c:pt>
                <c:pt idx="56">
                  <c:v>0.875</c:v>
                </c:pt>
                <c:pt idx="57">
                  <c:v>0.8771929824561403</c:v>
                </c:pt>
                <c:pt idx="58">
                  <c:v>0.86206896551724133</c:v>
                </c:pt>
                <c:pt idx="59">
                  <c:v>0.84745762711864403</c:v>
                </c:pt>
                <c:pt idx="60">
                  <c:v>0.85</c:v>
                </c:pt>
                <c:pt idx="61">
                  <c:v>0.83606557377049184</c:v>
                </c:pt>
                <c:pt idx="62">
                  <c:v>0.83870967741935487</c:v>
                </c:pt>
                <c:pt idx="63">
                  <c:v>0.82539682539682535</c:v>
                </c:pt>
                <c:pt idx="64">
                  <c:v>0.8125</c:v>
                </c:pt>
                <c:pt idx="65">
                  <c:v>0.8</c:v>
                </c:pt>
                <c:pt idx="66">
                  <c:v>0.80303030303030298</c:v>
                </c:pt>
                <c:pt idx="67">
                  <c:v>0.79104477611940294</c:v>
                </c:pt>
                <c:pt idx="68">
                  <c:v>0.77941176470588236</c:v>
                </c:pt>
                <c:pt idx="69">
                  <c:v>0.78260869565217395</c:v>
                </c:pt>
                <c:pt idx="70">
                  <c:v>0.77142857142857146</c:v>
                </c:pt>
                <c:pt idx="71">
                  <c:v>0.76056338028169013</c:v>
                </c:pt>
                <c:pt idx="72">
                  <c:v>0.75</c:v>
                </c:pt>
                <c:pt idx="73">
                  <c:v>0.75342465753424659</c:v>
                </c:pt>
                <c:pt idx="74">
                  <c:v>0.7567567567567568</c:v>
                </c:pt>
                <c:pt idx="75">
                  <c:v>0.7466666666666667</c:v>
                </c:pt>
                <c:pt idx="76">
                  <c:v>0.75</c:v>
                </c:pt>
                <c:pt idx="77">
                  <c:v>0.74025974025974028</c:v>
                </c:pt>
                <c:pt idx="78">
                  <c:v>0.73076923076923073</c:v>
                </c:pt>
                <c:pt idx="79">
                  <c:v>0.72151898734177211</c:v>
                </c:pt>
                <c:pt idx="80">
                  <c:v>0.72499999999999998</c:v>
                </c:pt>
                <c:pt idx="81">
                  <c:v>0.72839506172839508</c:v>
                </c:pt>
                <c:pt idx="82">
                  <c:v>0.71951219512195119</c:v>
                </c:pt>
                <c:pt idx="83">
                  <c:v>0.71084337349397586</c:v>
                </c:pt>
                <c:pt idx="84">
                  <c:v>0.7142857142857143</c:v>
                </c:pt>
                <c:pt idx="85">
                  <c:v>0.70588235294117652</c:v>
                </c:pt>
                <c:pt idx="86">
                  <c:v>0.69767441860465118</c:v>
                </c:pt>
                <c:pt idx="87">
                  <c:v>0.68965517241379315</c:v>
                </c:pt>
                <c:pt idx="88">
                  <c:v>0.68181818181818177</c:v>
                </c:pt>
                <c:pt idx="89">
                  <c:v>0.6741573033707865</c:v>
                </c:pt>
                <c:pt idx="90">
                  <c:v>0.66666666666666663</c:v>
                </c:pt>
                <c:pt idx="91">
                  <c:v>0.65934065934065933</c:v>
                </c:pt>
                <c:pt idx="92">
                  <c:v>0.65217391304347827</c:v>
                </c:pt>
                <c:pt idx="93">
                  <c:v>0.64516129032258063</c:v>
                </c:pt>
                <c:pt idx="94">
                  <c:v>0.63829787234042556</c:v>
                </c:pt>
                <c:pt idx="95">
                  <c:v>0.63157894736842102</c:v>
                </c:pt>
                <c:pt idx="96">
                  <c:v>0.625</c:v>
                </c:pt>
                <c:pt idx="97">
                  <c:v>0.61855670103092786</c:v>
                </c:pt>
                <c:pt idx="98">
                  <c:v>0.61224489795918369</c:v>
                </c:pt>
                <c:pt idx="99">
                  <c:v>0.60606060606060608</c:v>
                </c:pt>
                <c:pt idx="100">
                  <c:v>0.6</c:v>
                </c:pt>
                <c:pt idx="101">
                  <c:v>0.59405940594059403</c:v>
                </c:pt>
                <c:pt idx="102">
                  <c:v>0.58823529411764708</c:v>
                </c:pt>
                <c:pt idx="103">
                  <c:v>0.58252427184466016</c:v>
                </c:pt>
                <c:pt idx="104">
                  <c:v>0.57692307692307687</c:v>
                </c:pt>
                <c:pt idx="105">
                  <c:v>0.5714285714285714</c:v>
                </c:pt>
                <c:pt idx="106">
                  <c:v>0.56603773584905659</c:v>
                </c:pt>
                <c:pt idx="107">
                  <c:v>0.56074766355140182</c:v>
                </c:pt>
                <c:pt idx="108">
                  <c:v>0.55555555555555558</c:v>
                </c:pt>
                <c:pt idx="109">
                  <c:v>0.55045871559633031</c:v>
                </c:pt>
                <c:pt idx="110">
                  <c:v>0.54545454545454541</c:v>
                </c:pt>
                <c:pt idx="111">
                  <c:v>0.54054054054054057</c:v>
                </c:pt>
                <c:pt idx="112">
                  <c:v>0.5357142857142857</c:v>
                </c:pt>
                <c:pt idx="113">
                  <c:v>0.53097345132743368</c:v>
                </c:pt>
                <c:pt idx="114">
                  <c:v>0.52631578947368418</c:v>
                </c:pt>
                <c:pt idx="115">
                  <c:v>0.52173913043478259</c:v>
                </c:pt>
                <c:pt idx="116">
                  <c:v>0.51724137931034486</c:v>
                </c:pt>
                <c:pt idx="117">
                  <c:v>0.51282051282051277</c:v>
                </c:pt>
                <c:pt idx="118">
                  <c:v>0.50847457627118642</c:v>
                </c:pt>
                <c:pt idx="119">
                  <c:v>0.50420168067226889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A3-4514-A546-DAC565AF5112}"/>
            </c:ext>
          </c:extLst>
        </c:ser>
        <c:ser>
          <c:idx val="1"/>
          <c:order val="1"/>
          <c:tx>
            <c:strRef>
              <c:f>Sheet1!$J$1:$J$2</c:f>
              <c:strCache>
                <c:ptCount val="2"/>
                <c:pt idx="1">
                  <c:v>ENVEL</c:v>
                </c:pt>
              </c:strCache>
            </c:strRef>
          </c:tx>
          <c:spPr>
            <a:ln w="38100" cap="rnd">
              <a:solidFill>
                <a:srgbClr val="FA8300"/>
              </a:solidFill>
              <a:round/>
            </a:ln>
            <a:effectLst/>
          </c:spPr>
          <c:marker>
            <c:symbol val="none"/>
          </c:marker>
          <c:xVal>
            <c:numRef>
              <c:f>Sheet1!$H$3:$H$122</c:f>
              <c:numCache>
                <c:formatCode>General</c:formatCode>
                <c:ptCount val="120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0.23333333333333334</c:v>
                </c:pt>
                <c:pt idx="16">
                  <c:v>0.25</c:v>
                </c:pt>
                <c:pt idx="17">
                  <c:v>0.26666666666666666</c:v>
                </c:pt>
                <c:pt idx="18">
                  <c:v>0.28333333333333333</c:v>
                </c:pt>
                <c:pt idx="19">
                  <c:v>0.3</c:v>
                </c:pt>
                <c:pt idx="20">
                  <c:v>0.31666666666666665</c:v>
                </c:pt>
                <c:pt idx="21">
                  <c:v>0.33333333333333331</c:v>
                </c:pt>
                <c:pt idx="22">
                  <c:v>0.35</c:v>
                </c:pt>
                <c:pt idx="23">
                  <c:v>0.36666666666666664</c:v>
                </c:pt>
                <c:pt idx="24">
                  <c:v>0.38333333333333336</c:v>
                </c:pt>
                <c:pt idx="25">
                  <c:v>0.4</c:v>
                </c:pt>
                <c:pt idx="26">
                  <c:v>0.41666666666666669</c:v>
                </c:pt>
                <c:pt idx="27">
                  <c:v>0.43333333333333335</c:v>
                </c:pt>
                <c:pt idx="28">
                  <c:v>0.45</c:v>
                </c:pt>
                <c:pt idx="29">
                  <c:v>0.45</c:v>
                </c:pt>
                <c:pt idx="30">
                  <c:v>0.46666666666666667</c:v>
                </c:pt>
                <c:pt idx="31">
                  <c:v>0.48333333333333334</c:v>
                </c:pt>
                <c:pt idx="32">
                  <c:v>0.5</c:v>
                </c:pt>
                <c:pt idx="33">
                  <c:v>0.51666666666666672</c:v>
                </c:pt>
                <c:pt idx="34">
                  <c:v>0.53333333333333333</c:v>
                </c:pt>
                <c:pt idx="35">
                  <c:v>0.55000000000000004</c:v>
                </c:pt>
                <c:pt idx="36">
                  <c:v>0.56666666666666665</c:v>
                </c:pt>
                <c:pt idx="37">
                  <c:v>0.58333333333333337</c:v>
                </c:pt>
                <c:pt idx="38">
                  <c:v>0.6</c:v>
                </c:pt>
                <c:pt idx="39">
                  <c:v>0.6166666666666667</c:v>
                </c:pt>
                <c:pt idx="40">
                  <c:v>0.6333333333333333</c:v>
                </c:pt>
                <c:pt idx="41">
                  <c:v>0.6333333333333333</c:v>
                </c:pt>
                <c:pt idx="42">
                  <c:v>0.65</c:v>
                </c:pt>
                <c:pt idx="43">
                  <c:v>0.65</c:v>
                </c:pt>
                <c:pt idx="44">
                  <c:v>0.65</c:v>
                </c:pt>
                <c:pt idx="45">
                  <c:v>0.66666666666666663</c:v>
                </c:pt>
                <c:pt idx="46">
                  <c:v>0.68333333333333335</c:v>
                </c:pt>
                <c:pt idx="47">
                  <c:v>0.7</c:v>
                </c:pt>
                <c:pt idx="48">
                  <c:v>0.71666666666666667</c:v>
                </c:pt>
                <c:pt idx="49">
                  <c:v>0.73333333333333328</c:v>
                </c:pt>
                <c:pt idx="50">
                  <c:v>0.75</c:v>
                </c:pt>
                <c:pt idx="51">
                  <c:v>0.76666666666666672</c:v>
                </c:pt>
                <c:pt idx="52">
                  <c:v>0.78333333333333333</c:v>
                </c:pt>
                <c:pt idx="53">
                  <c:v>0.78333333333333333</c:v>
                </c:pt>
                <c:pt idx="54">
                  <c:v>0.8</c:v>
                </c:pt>
                <c:pt idx="55">
                  <c:v>0.81666666666666665</c:v>
                </c:pt>
                <c:pt idx="56">
                  <c:v>0.81666666666666665</c:v>
                </c:pt>
                <c:pt idx="57">
                  <c:v>0.83333333333333337</c:v>
                </c:pt>
                <c:pt idx="58">
                  <c:v>0.83333333333333337</c:v>
                </c:pt>
                <c:pt idx="59">
                  <c:v>0.83333333333333337</c:v>
                </c:pt>
                <c:pt idx="60">
                  <c:v>0.85</c:v>
                </c:pt>
                <c:pt idx="61">
                  <c:v>0.85</c:v>
                </c:pt>
                <c:pt idx="62">
                  <c:v>0.8666666666666667</c:v>
                </c:pt>
                <c:pt idx="63">
                  <c:v>0.8666666666666667</c:v>
                </c:pt>
                <c:pt idx="64">
                  <c:v>0.8666666666666667</c:v>
                </c:pt>
                <c:pt idx="65">
                  <c:v>0.8666666666666667</c:v>
                </c:pt>
                <c:pt idx="66">
                  <c:v>0.8833333333333333</c:v>
                </c:pt>
                <c:pt idx="67">
                  <c:v>0.8833333333333333</c:v>
                </c:pt>
                <c:pt idx="68">
                  <c:v>0.8833333333333333</c:v>
                </c:pt>
                <c:pt idx="69">
                  <c:v>0.9</c:v>
                </c:pt>
                <c:pt idx="70">
                  <c:v>0.9</c:v>
                </c:pt>
                <c:pt idx="71">
                  <c:v>0.9</c:v>
                </c:pt>
                <c:pt idx="72">
                  <c:v>0.9</c:v>
                </c:pt>
                <c:pt idx="73">
                  <c:v>0.91666666666666663</c:v>
                </c:pt>
                <c:pt idx="74">
                  <c:v>0.93333333333333335</c:v>
                </c:pt>
                <c:pt idx="75">
                  <c:v>0.93333333333333335</c:v>
                </c:pt>
                <c:pt idx="76">
                  <c:v>0.95</c:v>
                </c:pt>
                <c:pt idx="77">
                  <c:v>0.95</c:v>
                </c:pt>
                <c:pt idx="78">
                  <c:v>0.95</c:v>
                </c:pt>
                <c:pt idx="79">
                  <c:v>0.95</c:v>
                </c:pt>
                <c:pt idx="80">
                  <c:v>0.96666666666666667</c:v>
                </c:pt>
                <c:pt idx="81">
                  <c:v>0.98333333333333328</c:v>
                </c:pt>
                <c:pt idx="82">
                  <c:v>0.98333333333333328</c:v>
                </c:pt>
                <c:pt idx="83">
                  <c:v>0.98333333333333328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</c:numCache>
            </c:numRef>
          </c:xVal>
          <c:yVal>
            <c:numRef>
              <c:f>Sheet1!$J$3:$J$122</c:f>
              <c:numCache>
                <c:formatCode>General</c:formatCode>
                <c:ptCount val="1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0.9642857142857143</c:v>
                </c:pt>
                <c:pt idx="16">
                  <c:v>0.9642857142857143</c:v>
                </c:pt>
                <c:pt idx="17">
                  <c:v>0.9642857142857143</c:v>
                </c:pt>
                <c:pt idx="18">
                  <c:v>0.9642857142857143</c:v>
                </c:pt>
                <c:pt idx="19">
                  <c:v>0.9642857142857143</c:v>
                </c:pt>
                <c:pt idx="20">
                  <c:v>0.9642857142857143</c:v>
                </c:pt>
                <c:pt idx="21">
                  <c:v>0.9642857142857143</c:v>
                </c:pt>
                <c:pt idx="22">
                  <c:v>0.9642857142857143</c:v>
                </c:pt>
                <c:pt idx="23">
                  <c:v>0.9642857142857143</c:v>
                </c:pt>
                <c:pt idx="24">
                  <c:v>0.9642857142857143</c:v>
                </c:pt>
                <c:pt idx="25">
                  <c:v>0.9642857142857143</c:v>
                </c:pt>
                <c:pt idx="26">
                  <c:v>0.9642857142857143</c:v>
                </c:pt>
                <c:pt idx="27">
                  <c:v>0.9642857142857143</c:v>
                </c:pt>
                <c:pt idx="28">
                  <c:v>0.9642857142857143</c:v>
                </c:pt>
                <c:pt idx="29">
                  <c:v>0.95</c:v>
                </c:pt>
                <c:pt idx="30">
                  <c:v>0.95</c:v>
                </c:pt>
                <c:pt idx="31">
                  <c:v>0.95</c:v>
                </c:pt>
                <c:pt idx="32">
                  <c:v>0.95</c:v>
                </c:pt>
                <c:pt idx="33">
                  <c:v>0.95</c:v>
                </c:pt>
                <c:pt idx="34">
                  <c:v>0.95</c:v>
                </c:pt>
                <c:pt idx="35">
                  <c:v>0.95</c:v>
                </c:pt>
                <c:pt idx="36">
                  <c:v>0.95</c:v>
                </c:pt>
                <c:pt idx="37">
                  <c:v>0.95</c:v>
                </c:pt>
                <c:pt idx="38">
                  <c:v>0.95</c:v>
                </c:pt>
                <c:pt idx="39">
                  <c:v>0.95</c:v>
                </c:pt>
                <c:pt idx="40">
                  <c:v>0.95</c:v>
                </c:pt>
                <c:pt idx="41">
                  <c:v>0.9285714285714286</c:v>
                </c:pt>
                <c:pt idx="42">
                  <c:v>0.9285714285714286</c:v>
                </c:pt>
                <c:pt idx="43">
                  <c:v>0.90697674418604646</c:v>
                </c:pt>
                <c:pt idx="44">
                  <c:v>0.90384615384615385</c:v>
                </c:pt>
                <c:pt idx="45">
                  <c:v>0.90384615384615385</c:v>
                </c:pt>
                <c:pt idx="46">
                  <c:v>0.90384615384615385</c:v>
                </c:pt>
                <c:pt idx="47">
                  <c:v>0.90384615384615385</c:v>
                </c:pt>
                <c:pt idx="48">
                  <c:v>0.90384615384615385</c:v>
                </c:pt>
                <c:pt idx="49">
                  <c:v>0.90384615384615385</c:v>
                </c:pt>
                <c:pt idx="50">
                  <c:v>0.90384615384615385</c:v>
                </c:pt>
                <c:pt idx="51">
                  <c:v>0.90384615384615385</c:v>
                </c:pt>
                <c:pt idx="52">
                  <c:v>0.90384615384615385</c:v>
                </c:pt>
                <c:pt idx="53">
                  <c:v>0.89090909090909087</c:v>
                </c:pt>
                <c:pt idx="54">
                  <c:v>0.89090909090909087</c:v>
                </c:pt>
                <c:pt idx="55">
                  <c:v>0.89090909090909087</c:v>
                </c:pt>
                <c:pt idx="56">
                  <c:v>0.8771929824561403</c:v>
                </c:pt>
                <c:pt idx="57">
                  <c:v>0.8771929824561403</c:v>
                </c:pt>
                <c:pt idx="58">
                  <c:v>0.86206896551724133</c:v>
                </c:pt>
                <c:pt idx="59">
                  <c:v>0.85</c:v>
                </c:pt>
                <c:pt idx="60">
                  <c:v>0.85</c:v>
                </c:pt>
                <c:pt idx="61">
                  <c:v>0.83870967741935487</c:v>
                </c:pt>
                <c:pt idx="62">
                  <c:v>0.83870967741935487</c:v>
                </c:pt>
                <c:pt idx="63">
                  <c:v>0.82539682539682535</c:v>
                </c:pt>
                <c:pt idx="64">
                  <c:v>0.8125</c:v>
                </c:pt>
                <c:pt idx="65">
                  <c:v>0.80303030303030298</c:v>
                </c:pt>
                <c:pt idx="66">
                  <c:v>0.80303030303030298</c:v>
                </c:pt>
                <c:pt idx="67">
                  <c:v>0.79104477611940294</c:v>
                </c:pt>
                <c:pt idx="68">
                  <c:v>0.78260869565217395</c:v>
                </c:pt>
                <c:pt idx="69">
                  <c:v>0.78260869565217395</c:v>
                </c:pt>
                <c:pt idx="70">
                  <c:v>0.77142857142857146</c:v>
                </c:pt>
                <c:pt idx="71">
                  <c:v>0.76056338028169013</c:v>
                </c:pt>
                <c:pt idx="72">
                  <c:v>0.7567567567567568</c:v>
                </c:pt>
                <c:pt idx="73">
                  <c:v>0.7567567567567568</c:v>
                </c:pt>
                <c:pt idx="74">
                  <c:v>0.7567567567567568</c:v>
                </c:pt>
                <c:pt idx="75">
                  <c:v>0.75</c:v>
                </c:pt>
                <c:pt idx="76">
                  <c:v>0.75</c:v>
                </c:pt>
                <c:pt idx="77">
                  <c:v>0.74025974025974028</c:v>
                </c:pt>
                <c:pt idx="78">
                  <c:v>0.73076923076923073</c:v>
                </c:pt>
                <c:pt idx="79">
                  <c:v>0.72839506172839508</c:v>
                </c:pt>
                <c:pt idx="80">
                  <c:v>0.72839506172839508</c:v>
                </c:pt>
                <c:pt idx="81">
                  <c:v>0.72839506172839508</c:v>
                </c:pt>
                <c:pt idx="82">
                  <c:v>0.71951219512195119</c:v>
                </c:pt>
                <c:pt idx="83">
                  <c:v>0.7142857142857143</c:v>
                </c:pt>
                <c:pt idx="84">
                  <c:v>0.7142857142857143</c:v>
                </c:pt>
                <c:pt idx="85">
                  <c:v>0.70588235294117652</c:v>
                </c:pt>
                <c:pt idx="86">
                  <c:v>0.69767441860465118</c:v>
                </c:pt>
                <c:pt idx="87">
                  <c:v>0.68965517241379315</c:v>
                </c:pt>
                <c:pt idx="88">
                  <c:v>0.68181818181818177</c:v>
                </c:pt>
                <c:pt idx="89">
                  <c:v>0.6741573033707865</c:v>
                </c:pt>
                <c:pt idx="90">
                  <c:v>0.66666666666666663</c:v>
                </c:pt>
                <c:pt idx="91">
                  <c:v>0.65934065934065933</c:v>
                </c:pt>
                <c:pt idx="92">
                  <c:v>0.65217391304347827</c:v>
                </c:pt>
                <c:pt idx="93">
                  <c:v>0.64516129032258063</c:v>
                </c:pt>
                <c:pt idx="94">
                  <c:v>0.63829787234042556</c:v>
                </c:pt>
                <c:pt idx="95">
                  <c:v>0.63157894736842102</c:v>
                </c:pt>
                <c:pt idx="96">
                  <c:v>0.625</c:v>
                </c:pt>
                <c:pt idx="97">
                  <c:v>0.61855670103092786</c:v>
                </c:pt>
                <c:pt idx="98">
                  <c:v>0.61224489795918369</c:v>
                </c:pt>
                <c:pt idx="99">
                  <c:v>0.60606060606060608</c:v>
                </c:pt>
                <c:pt idx="100">
                  <c:v>0.6</c:v>
                </c:pt>
                <c:pt idx="101">
                  <c:v>0.59405940594059403</c:v>
                </c:pt>
                <c:pt idx="102">
                  <c:v>0.58823529411764708</c:v>
                </c:pt>
                <c:pt idx="103">
                  <c:v>0.58252427184466016</c:v>
                </c:pt>
                <c:pt idx="104">
                  <c:v>0.57692307692307687</c:v>
                </c:pt>
                <c:pt idx="105">
                  <c:v>0.5714285714285714</c:v>
                </c:pt>
                <c:pt idx="106">
                  <c:v>0.56603773584905659</c:v>
                </c:pt>
                <c:pt idx="107">
                  <c:v>0.56074766355140182</c:v>
                </c:pt>
                <c:pt idx="108">
                  <c:v>0.55555555555555558</c:v>
                </c:pt>
                <c:pt idx="109">
                  <c:v>0.55045871559633031</c:v>
                </c:pt>
                <c:pt idx="110">
                  <c:v>0.54545454545454541</c:v>
                </c:pt>
                <c:pt idx="111">
                  <c:v>0.54054054054054057</c:v>
                </c:pt>
                <c:pt idx="112">
                  <c:v>0.5357142857142857</c:v>
                </c:pt>
                <c:pt idx="113">
                  <c:v>0.53097345132743368</c:v>
                </c:pt>
                <c:pt idx="114">
                  <c:v>0.52631578947368418</c:v>
                </c:pt>
                <c:pt idx="115">
                  <c:v>0.52173913043478259</c:v>
                </c:pt>
                <c:pt idx="116">
                  <c:v>0.51724137931034486</c:v>
                </c:pt>
                <c:pt idx="117">
                  <c:v>0.51282051282051277</c:v>
                </c:pt>
                <c:pt idx="118">
                  <c:v>0.50847457627118642</c:v>
                </c:pt>
                <c:pt idx="119">
                  <c:v>0.50420168067226889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FA3-4514-A546-DAC565AF51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4271263"/>
        <c:axId val="634263583"/>
      </c:scatterChart>
      <c:valAx>
        <c:axId val="63427126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20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Rappel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34263583"/>
        <c:crosses val="autoZero"/>
        <c:crossBetween val="midCat"/>
      </c:valAx>
      <c:valAx>
        <c:axId val="634263583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20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34271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92e8986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92e89862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3392e8986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92e898624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92e898624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 solution</a:t>
            </a:r>
            <a:endParaRPr dirty="0"/>
          </a:p>
        </p:txBody>
      </p:sp>
      <p:sp>
        <p:nvSpPr>
          <p:cNvPr id="225" name="Google Shape;225;g3392e898624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92e898624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92e898624_0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Passer un peu de temps la dessus pour que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soit</a:t>
            </a:r>
            <a:r>
              <a:rPr lang="en-US" dirty="0"/>
              <a:t> </a:t>
            </a:r>
            <a:r>
              <a:rPr lang="en-US" dirty="0" err="1"/>
              <a:t>clair</a:t>
            </a:r>
            <a:r>
              <a:rPr lang="en-US" dirty="0"/>
              <a:t> : on pose le </a:t>
            </a:r>
            <a:r>
              <a:rPr lang="en-US" dirty="0" err="1"/>
              <a:t>problème</a:t>
            </a:r>
            <a:r>
              <a:rPr lang="en-US" dirty="0"/>
              <a:t> avec un feature map 2x2x5, sur chacun des 4 </a:t>
            </a:r>
            <a:r>
              <a:rPr lang="en-US" dirty="0" err="1"/>
              <a:t>vecteurs</a:t>
            </a:r>
            <a:r>
              <a:rPr lang="en-US" dirty="0"/>
              <a:t> et pour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filtre</a:t>
            </a:r>
            <a:r>
              <a:rPr lang="en-US" dirty="0"/>
              <a:t> : multiplication </a:t>
            </a:r>
            <a:r>
              <a:rPr lang="en-US" dirty="0" err="1"/>
              <a:t>terme</a:t>
            </a:r>
            <a:r>
              <a:rPr lang="en-US" dirty="0"/>
              <a:t> a </a:t>
            </a:r>
            <a:r>
              <a:rPr lang="en-US" dirty="0" err="1"/>
              <a:t>terme</a:t>
            </a:r>
            <a:r>
              <a:rPr lang="en-US" dirty="0"/>
              <a:t> </a:t>
            </a:r>
            <a:r>
              <a:rPr lang="en-US" dirty="0" err="1"/>
              <a:t>puis</a:t>
            </a:r>
            <a:r>
              <a:rPr lang="en-US" dirty="0"/>
              <a:t> some =&gt; </a:t>
            </a:r>
            <a:r>
              <a:rPr lang="en-US" dirty="0" err="1"/>
              <a:t>produit</a:t>
            </a:r>
            <a:r>
              <a:rPr lang="en-US" dirty="0"/>
              <a:t> </a:t>
            </a:r>
            <a:r>
              <a:rPr lang="en-US" dirty="0" err="1"/>
              <a:t>matriciel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 sortie on </a:t>
            </a:r>
            <a:r>
              <a:rPr lang="en-US" dirty="0" err="1"/>
              <a:t>recup</a:t>
            </a:r>
            <a:r>
              <a:rPr lang="en-US" dirty="0"/>
              <a:t> </a:t>
            </a:r>
            <a:r>
              <a:rPr lang="en-US" dirty="0" err="1"/>
              <a:t>autant</a:t>
            </a:r>
            <a:r>
              <a:rPr lang="en-US" dirty="0"/>
              <a:t> de </a:t>
            </a:r>
            <a:r>
              <a:rPr lang="en-US" dirty="0" err="1"/>
              <a:t>vecteur</a:t>
            </a:r>
            <a:r>
              <a:rPr lang="en-US" dirty="0"/>
              <a:t> de </a:t>
            </a:r>
            <a:r>
              <a:rPr lang="en-US" dirty="0" err="1"/>
              <a:t>profondeur</a:t>
            </a:r>
            <a:r>
              <a:rPr lang="en-US" dirty="0"/>
              <a:t> (</a:t>
            </a:r>
            <a:r>
              <a:rPr lang="en-US" dirty="0" err="1"/>
              <a:t>nb</a:t>
            </a:r>
            <a:r>
              <a:rPr lang="en-US" dirty="0"/>
              <a:t> de </a:t>
            </a:r>
            <a:r>
              <a:rPr lang="en-US" dirty="0" err="1"/>
              <a:t>filtres</a:t>
            </a:r>
            <a:r>
              <a:rPr lang="en-US" dirty="0"/>
              <a:t>) </a:t>
            </a:r>
            <a:r>
              <a:rPr lang="en-US" dirty="0" err="1"/>
              <a:t>qu’on</a:t>
            </a:r>
            <a:r>
              <a:rPr lang="en-US" dirty="0"/>
              <a:t> re-assemble de la </a:t>
            </a:r>
            <a:r>
              <a:rPr lang="en-US" dirty="0" err="1"/>
              <a:t>même</a:t>
            </a:r>
            <a:r>
              <a:rPr lang="en-US" dirty="0"/>
              <a:t> manière dans la detection map</a:t>
            </a:r>
            <a:endParaRPr dirty="0"/>
          </a:p>
        </p:txBody>
      </p:sp>
      <p:sp>
        <p:nvSpPr>
          <p:cNvPr id="248" name="Google Shape;248;g3392e898624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C8306A66-D8B2-070E-9E9A-8428D952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92e898624_0_262:notes">
            <a:extLst>
              <a:ext uri="{FF2B5EF4-FFF2-40B4-BE49-F238E27FC236}">
                <a16:creationId xmlns:a16="http://schemas.microsoft.com/office/drawing/2014/main" id="{08C55082-5BAA-13BE-A5C7-E6525BBB52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92e898624_0_262:notes">
            <a:extLst>
              <a:ext uri="{FF2B5EF4-FFF2-40B4-BE49-F238E27FC236}">
                <a16:creationId xmlns:a16="http://schemas.microsoft.com/office/drawing/2014/main" id="{9A9026C9-1A5E-3400-CE84-E90265371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Donc</a:t>
            </a:r>
            <a:r>
              <a:rPr lang="en-US" dirty="0"/>
              <a:t> dense dans la </a:t>
            </a:r>
            <a:r>
              <a:rPr lang="en-US" dirty="0" err="1"/>
              <a:t>profondeur</a:t>
            </a:r>
            <a:r>
              <a:rPr lang="en-US" dirty="0"/>
              <a:t> pour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vecteur</a:t>
            </a:r>
            <a:r>
              <a:rPr lang="en-US" dirty="0"/>
              <a:t> de </a:t>
            </a:r>
            <a:r>
              <a:rPr lang="en-US" dirty="0" err="1"/>
              <a:t>caractéristique</a:t>
            </a:r>
            <a:endParaRPr dirty="0"/>
          </a:p>
        </p:txBody>
      </p:sp>
      <p:sp>
        <p:nvSpPr>
          <p:cNvPr id="248" name="Google Shape;248;g3392e898624_0_262:notes">
            <a:extLst>
              <a:ext uri="{FF2B5EF4-FFF2-40B4-BE49-F238E27FC236}">
                <a16:creationId xmlns:a16="http://schemas.microsoft.com/office/drawing/2014/main" id="{FB143B4E-F85B-8AB4-3EAF-060D75D61A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680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0CB87E55-EED2-F1CB-D332-7E0D9B278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92e898624_0_262:notes">
            <a:extLst>
              <a:ext uri="{FF2B5EF4-FFF2-40B4-BE49-F238E27FC236}">
                <a16:creationId xmlns:a16="http://schemas.microsoft.com/office/drawing/2014/main" id="{7C9F58E0-035F-F471-4F6B-75812FC4D8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92e898624_0_262:notes">
            <a:extLst>
              <a:ext uri="{FF2B5EF4-FFF2-40B4-BE49-F238E27FC236}">
                <a16:creationId xmlns:a16="http://schemas.microsoft.com/office/drawing/2014/main" id="{37ED3AFC-AB7D-DBA3-901E-33650FEB7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 </a:t>
            </a:r>
            <a:r>
              <a:rPr lang="en-US" dirty="0" err="1"/>
              <a:t>l’info</a:t>
            </a:r>
            <a:r>
              <a:rPr lang="en-US" dirty="0"/>
              <a:t> </a:t>
            </a:r>
            <a:r>
              <a:rPr lang="en-US" dirty="0" err="1"/>
              <a:t>spatiale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présevée</a:t>
            </a:r>
            <a:r>
              <a:rPr lang="en-US" dirty="0"/>
              <a:t>, on </a:t>
            </a:r>
            <a:r>
              <a:rPr lang="en-US" dirty="0" err="1"/>
              <a:t>vient</a:t>
            </a:r>
            <a:r>
              <a:rPr lang="en-US" dirty="0"/>
              <a:t> de faire </a:t>
            </a:r>
            <a:r>
              <a:rPr lang="en-US" dirty="0" err="1"/>
              <a:t>notre</a:t>
            </a:r>
            <a:r>
              <a:rPr lang="en-US" dirty="0"/>
              <a:t> couche de dense sans </a:t>
            </a:r>
            <a:r>
              <a:rPr lang="en-US" dirty="0" err="1"/>
              <a:t>utiliser</a:t>
            </a:r>
            <a:r>
              <a:rPr lang="en-US" dirty="0"/>
              <a:t> de flatten!</a:t>
            </a:r>
            <a:endParaRPr dirty="0"/>
          </a:p>
        </p:txBody>
      </p:sp>
      <p:sp>
        <p:nvSpPr>
          <p:cNvPr id="248" name="Google Shape;248;g3392e898624_0_262:notes">
            <a:extLst>
              <a:ext uri="{FF2B5EF4-FFF2-40B4-BE49-F238E27FC236}">
                <a16:creationId xmlns:a16="http://schemas.microsoft.com/office/drawing/2014/main" id="{51D995A1-5C4C-68E4-0CFD-F998CE16F0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1548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Re-insister sur la </a:t>
            </a:r>
            <a:r>
              <a:rPr lang="en-US" dirty="0" err="1"/>
              <a:t>profondeur</a:t>
            </a:r>
            <a:r>
              <a:rPr lang="en-US" dirty="0"/>
              <a:t> : 1 </a:t>
            </a:r>
            <a:r>
              <a:rPr lang="en-US" dirty="0" err="1"/>
              <a:t>vecterr</a:t>
            </a:r>
            <a:r>
              <a:rPr lang="en-US" dirty="0"/>
              <a:t> = 1 box, la position du </a:t>
            </a:r>
            <a:r>
              <a:rPr lang="en-US" dirty="0" err="1"/>
              <a:t>vecteur</a:t>
            </a:r>
            <a:r>
              <a:rPr lang="en-US" dirty="0"/>
              <a:t> dans la FM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corrélée</a:t>
            </a:r>
            <a:r>
              <a:rPr lang="en-US" dirty="0"/>
              <a:t> avec la position de la box </a:t>
            </a:r>
            <a:r>
              <a:rPr lang="en-US" dirty="0" err="1"/>
              <a:t>décrite</a:t>
            </a:r>
            <a:r>
              <a:rPr lang="en-US" dirty="0"/>
              <a:t> sur </a:t>
            </a:r>
            <a:r>
              <a:rPr lang="en-US" dirty="0" err="1"/>
              <a:t>l’image</a:t>
            </a:r>
            <a:r>
              <a:rPr lang="en-US" dirty="0"/>
              <a:t> </a:t>
            </a:r>
            <a:r>
              <a:rPr lang="en-US" dirty="0" err="1"/>
              <a:t>originale</a:t>
            </a:r>
            <a:endParaRPr lang="en-US" dirty="0"/>
          </a:p>
          <a:p>
            <a:r>
              <a:rPr lang="en-US" dirty="0"/>
              <a:t>=&gt; On </a:t>
            </a:r>
            <a:r>
              <a:rPr lang="en-US" dirty="0" err="1"/>
              <a:t>predit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le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boîte</a:t>
            </a:r>
            <a:r>
              <a:rPr lang="en-US" dirty="0"/>
              <a:t> par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252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prédit</a:t>
            </a:r>
            <a:r>
              <a:rPr lang="en-US" dirty="0"/>
              <a:t> 1 </a:t>
            </a:r>
            <a:r>
              <a:rPr lang="en-US" dirty="0" err="1"/>
              <a:t>boîte</a:t>
            </a:r>
            <a:r>
              <a:rPr lang="en-US" dirty="0"/>
              <a:t> par </a:t>
            </a:r>
            <a:r>
              <a:rPr lang="en-US" dirty="0" err="1"/>
              <a:t>vecteur</a:t>
            </a:r>
            <a:r>
              <a:rPr lang="en-US" dirty="0"/>
              <a:t>, et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boîte</a:t>
            </a:r>
            <a:r>
              <a:rPr lang="en-US" dirty="0"/>
              <a:t> par cellule de la grille =&gt; le </a:t>
            </a:r>
            <a:r>
              <a:rPr lang="en-US" dirty="0" err="1"/>
              <a:t>centre</a:t>
            </a:r>
            <a:r>
              <a:rPr lang="en-US" dirty="0"/>
              <a:t> de la </a:t>
            </a:r>
            <a:r>
              <a:rPr lang="en-US" dirty="0" err="1"/>
              <a:t>boîte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positionné</a:t>
            </a:r>
            <a:r>
              <a:rPr lang="en-US" dirty="0"/>
              <a:t> dans la cellule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, </a:t>
            </a:r>
            <a:r>
              <a:rPr lang="en-US" dirty="0" err="1"/>
              <a:t>cependant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dimensions ne </a:t>
            </a:r>
            <a:r>
              <a:rPr lang="en-US" dirty="0" err="1"/>
              <a:t>sont</a:t>
            </a:r>
            <a:r>
              <a:rPr lang="en-US" dirty="0"/>
              <a:t> PAS </a:t>
            </a:r>
            <a:r>
              <a:rPr lang="en-US" dirty="0" err="1"/>
              <a:t>confinées</a:t>
            </a:r>
            <a:r>
              <a:rPr lang="en-US" dirty="0"/>
              <a:t> a la grille, et </a:t>
            </a:r>
            <a:r>
              <a:rPr lang="en-US" dirty="0" err="1"/>
              <a:t>elles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déparsser</a:t>
            </a:r>
            <a:r>
              <a:rPr lang="en-US" dirty="0"/>
              <a:t> de la grille.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156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931f53ad1_11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3931f53ad1_111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Rdv</a:t>
            </a:r>
            <a:r>
              <a:rPr lang="en-US" dirty="0"/>
              <a:t> </a:t>
            </a:r>
            <a:r>
              <a:rPr lang="en-US" dirty="0" err="1"/>
              <a:t>partie</a:t>
            </a:r>
            <a:r>
              <a:rPr lang="en-US" dirty="0"/>
              <a:t> post-process pour </a:t>
            </a:r>
            <a:r>
              <a:rPr lang="en-US" dirty="0" err="1"/>
              <a:t>cette</a:t>
            </a:r>
            <a:r>
              <a:rPr lang="en-US" dirty="0"/>
              <a:t> étape, </a:t>
            </a:r>
            <a:r>
              <a:rPr lang="en-US" dirty="0" err="1"/>
              <a:t>c’est</a:t>
            </a:r>
            <a:r>
              <a:rPr lang="en-US" dirty="0"/>
              <a:t> ca qui </a:t>
            </a:r>
            <a:r>
              <a:rPr lang="en-US" dirty="0" err="1"/>
              <a:t>permet</a:t>
            </a:r>
            <a:r>
              <a:rPr lang="en-US" dirty="0"/>
              <a:t> de render la sortie du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dynamique</a:t>
            </a:r>
            <a:endParaRPr dirty="0"/>
          </a:p>
        </p:txBody>
      </p:sp>
      <p:sp>
        <p:nvSpPr>
          <p:cNvPr id="405" name="Google Shape;405;g33931f53ad1_111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931f53ad1_11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931f53ad1_111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3931f53ad1_111_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6C6CB57C-DD9F-C91B-B043-DB764EED1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931f53ad1_111_320:notes">
            <a:extLst>
              <a:ext uri="{FF2B5EF4-FFF2-40B4-BE49-F238E27FC236}">
                <a16:creationId xmlns:a16="http://schemas.microsoft.com/office/drawing/2014/main" id="{8B895093-A044-37A5-7685-25C9502D4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931f53ad1_111_320:notes">
            <a:extLst>
              <a:ext uri="{FF2B5EF4-FFF2-40B4-BE49-F238E27FC236}">
                <a16:creationId xmlns:a16="http://schemas.microsoft.com/office/drawing/2014/main" id="{A038877F-ACBC-D8EE-07F3-9470714A9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Retour sur un </a:t>
            </a:r>
            <a:r>
              <a:rPr lang="en-US" dirty="0" err="1"/>
              <a:t>truc</a:t>
            </a:r>
            <a:r>
              <a:rPr lang="en-US" dirty="0"/>
              <a:t> plus </a:t>
            </a:r>
            <a:r>
              <a:rPr lang="en-US" dirty="0" err="1"/>
              <a:t>familier</a:t>
            </a:r>
            <a:r>
              <a:rPr lang="en-US" dirty="0"/>
              <a:t>, </a:t>
            </a:r>
            <a:r>
              <a:rPr lang="en-US" dirty="0" err="1"/>
              <a:t>cependant</a:t>
            </a:r>
            <a:r>
              <a:rPr lang="en-US" dirty="0"/>
              <a:t> la sortie </a:t>
            </a:r>
            <a:r>
              <a:rPr lang="en-US" dirty="0" err="1"/>
              <a:t>reste</a:t>
            </a:r>
            <a:r>
              <a:rPr lang="en-US" dirty="0"/>
              <a:t> </a:t>
            </a:r>
            <a:r>
              <a:rPr lang="en-US" dirty="0" err="1"/>
              <a:t>chelou</a:t>
            </a:r>
            <a:r>
              <a:rPr lang="en-US" dirty="0"/>
              <a:t> (un </a:t>
            </a:r>
            <a:r>
              <a:rPr lang="en-US" dirty="0" err="1"/>
              <a:t>tenseur</a:t>
            </a:r>
            <a:r>
              <a:rPr lang="en-US" dirty="0"/>
              <a:t> 3D au lieu d’un </a:t>
            </a:r>
            <a:r>
              <a:rPr lang="en-US" dirty="0" err="1"/>
              <a:t>vecteur</a:t>
            </a:r>
            <a:r>
              <a:rPr lang="en-US" dirty="0"/>
              <a:t> =&gt; </a:t>
            </a:r>
            <a:r>
              <a:rPr lang="en-US" dirty="0" err="1"/>
              <a:t>c’est</a:t>
            </a:r>
            <a:r>
              <a:rPr lang="en-US" dirty="0"/>
              <a:t> pas un </a:t>
            </a:r>
            <a:r>
              <a:rPr lang="en-US" dirty="0" err="1"/>
              <a:t>problème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54" name="Google Shape;454;g33931f53ad1_111_320:notes">
            <a:extLst>
              <a:ext uri="{FF2B5EF4-FFF2-40B4-BE49-F238E27FC236}">
                <a16:creationId xmlns:a16="http://schemas.microsoft.com/office/drawing/2014/main" id="{B74E75FF-1981-6963-3527-3A9BD23C5D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49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>
          <a:extLst>
            <a:ext uri="{FF2B5EF4-FFF2-40B4-BE49-F238E27FC236}">
              <a16:creationId xmlns:a16="http://schemas.microsoft.com/office/drawing/2014/main" id="{438D6EE5-AF25-7B37-F4C6-6C3D60D72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2:notes">
            <a:extLst>
              <a:ext uri="{FF2B5EF4-FFF2-40B4-BE49-F238E27FC236}">
                <a16:creationId xmlns:a16="http://schemas.microsoft.com/office/drawing/2014/main" id="{B55C0CAF-F0C9-0BA0-F95A-6AE2A2DF3D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2:notes">
            <a:extLst>
              <a:ext uri="{FF2B5EF4-FFF2-40B4-BE49-F238E27FC236}">
                <a16:creationId xmlns:a16="http://schemas.microsoft.com/office/drawing/2014/main" id="{928B79A0-6592-42B6-E074-C7B7FA9E5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260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8B9092C1-E783-C655-D257-508DFFFD9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92e898624_0_0:notes">
            <a:extLst>
              <a:ext uri="{FF2B5EF4-FFF2-40B4-BE49-F238E27FC236}">
                <a16:creationId xmlns:a16="http://schemas.microsoft.com/office/drawing/2014/main" id="{27D5B28F-97C8-5450-5ED0-1141E88D9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92e898624_0_0:notes">
            <a:extLst>
              <a:ext uri="{FF2B5EF4-FFF2-40B4-BE49-F238E27FC236}">
                <a16:creationId xmlns:a16="http://schemas.microsoft.com/office/drawing/2014/main" id="{13A1B445-E52E-E454-181D-934975D94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3392e898624_0_0:notes">
            <a:extLst>
              <a:ext uri="{FF2B5EF4-FFF2-40B4-BE49-F238E27FC236}">
                <a16:creationId xmlns:a16="http://schemas.microsoft.com/office/drawing/2014/main" id="{D19E387C-416E-D589-0623-822E51CFC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078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3931f53ad1_111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3931f53ad1_111_6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33931f53ad1_111_6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Même</a:t>
            </a:r>
            <a:r>
              <a:rPr lang="en-US" dirty="0"/>
              <a:t> au sein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, les </a:t>
            </a:r>
            <a:r>
              <a:rPr lang="en-US" dirty="0" err="1"/>
              <a:t>forme</a:t>
            </a:r>
            <a:r>
              <a:rPr lang="en-US" dirty="0"/>
              <a:t> et </a:t>
            </a:r>
            <a:r>
              <a:rPr lang="en-US" dirty="0" err="1"/>
              <a:t>tailles</a:t>
            </a:r>
            <a:r>
              <a:rPr lang="en-US" dirty="0"/>
              <a:t> </a:t>
            </a:r>
            <a:r>
              <a:rPr lang="en-US" dirty="0" err="1"/>
              <a:t>varient</a:t>
            </a:r>
            <a:r>
              <a:rPr lang="en-US" dirty="0"/>
              <a:t> </a:t>
            </a:r>
            <a:r>
              <a:rPr lang="en-US" dirty="0" err="1"/>
              <a:t>bcp</a:t>
            </a:r>
            <a:r>
              <a:rPr lang="en-US" dirty="0"/>
              <a:t> =&gt; pour le </a:t>
            </a:r>
            <a:r>
              <a:rPr lang="en-US" dirty="0" err="1"/>
              <a:t>modèle</a:t>
            </a:r>
            <a:r>
              <a:rPr lang="en-US" dirty="0"/>
              <a:t>, introduction </a:t>
            </a:r>
            <a:r>
              <a:rPr lang="en-US" dirty="0" err="1"/>
              <a:t>d’une</a:t>
            </a:r>
            <a:r>
              <a:rPr lang="en-US" dirty="0"/>
              <a:t> variance </a:t>
            </a:r>
            <a:r>
              <a:rPr lang="en-US" dirty="0" err="1"/>
              <a:t>élevé</a:t>
            </a:r>
            <a:r>
              <a:rPr lang="en-US" dirty="0"/>
              <a:t> </a:t>
            </a:r>
          </a:p>
          <a:p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les boxes </a:t>
            </a:r>
            <a:r>
              <a:rPr lang="en-US" dirty="0" err="1"/>
              <a:t>peuvent</a:t>
            </a:r>
            <a:r>
              <a:rPr lang="en-US" dirty="0"/>
              <a:t> faire </a:t>
            </a:r>
            <a:r>
              <a:rPr lang="en-US" dirty="0" err="1"/>
              <a:t>qq</a:t>
            </a:r>
            <a:r>
              <a:rPr lang="en-US" dirty="0"/>
              <a:t> pixels de large vs des </a:t>
            </a:r>
            <a:r>
              <a:rPr lang="en-US" dirty="0" err="1"/>
              <a:t>centaines</a:t>
            </a:r>
            <a:r>
              <a:rPr lang="en-US" dirty="0"/>
              <a:t> de pixels de 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5342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 </a:t>
            </a:r>
            <a:r>
              <a:rPr lang="en-US" dirty="0" err="1"/>
              <a:t>typique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détection</a:t>
            </a:r>
            <a:r>
              <a:rPr lang="en-US" dirty="0"/>
              <a:t> : les </a:t>
            </a:r>
            <a:r>
              <a:rPr lang="en-US" dirty="0" err="1"/>
              <a:t>tailles</a:t>
            </a:r>
            <a:r>
              <a:rPr lang="en-US" dirty="0"/>
              <a:t> de sortie ne </a:t>
            </a:r>
            <a:r>
              <a:rPr lang="en-US" dirty="0" err="1"/>
              <a:t>suivent</a:t>
            </a:r>
            <a:r>
              <a:rPr lang="en-US" dirty="0"/>
              <a:t> pas </a:t>
            </a:r>
            <a:r>
              <a:rPr lang="en-US" dirty="0" err="1"/>
              <a:t>une</a:t>
            </a:r>
            <a:r>
              <a:rPr lang="en-US" dirty="0"/>
              <a:t> distribution très ML friendly (on </a:t>
            </a:r>
            <a:r>
              <a:rPr lang="en-US" dirty="0" err="1"/>
              <a:t>préferera</a:t>
            </a:r>
            <a:r>
              <a:rPr lang="en-US" dirty="0"/>
              <a:t> </a:t>
            </a:r>
            <a:r>
              <a:rPr lang="en-US" dirty="0" err="1"/>
              <a:t>typiquement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gaussienne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6863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8493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Décomposition</a:t>
            </a:r>
            <a:r>
              <a:rPr lang="en-US" dirty="0"/>
              <a:t> des distribution </a:t>
            </a:r>
            <a:r>
              <a:rPr lang="en-US" dirty="0" err="1"/>
              <a:t>en</a:t>
            </a:r>
            <a:r>
              <a:rPr lang="en-US" dirty="0"/>
              <a:t> taille </a:t>
            </a:r>
            <a:r>
              <a:rPr lang="en-US" dirty="0" err="1"/>
              <a:t>en</a:t>
            </a:r>
            <a:r>
              <a:rPr lang="en-US" dirty="0"/>
              <a:t> function du prior </a:t>
            </a:r>
            <a:r>
              <a:rPr lang="en-US" dirty="0" err="1"/>
              <a:t>considéré</a:t>
            </a:r>
            <a:r>
              <a:rPr lang="en-US" dirty="0"/>
              <a:t> =&gt; </a:t>
            </a:r>
            <a:r>
              <a:rPr lang="en-US" dirty="0" err="1"/>
              <a:t>cas</a:t>
            </a:r>
            <a:r>
              <a:rPr lang="en-US" dirty="0"/>
              <a:t> ideal on </a:t>
            </a:r>
            <a:r>
              <a:rPr lang="en-US" dirty="0" err="1"/>
              <a:t>retombe</a:t>
            </a:r>
            <a:r>
              <a:rPr lang="en-US" dirty="0"/>
              <a:t> sur des </a:t>
            </a:r>
            <a:r>
              <a:rPr lang="en-US" dirty="0" err="1"/>
              <a:t>gausiennes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2348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Choix du Meilleur prior : on laisse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apprendre</a:t>
            </a:r>
            <a:r>
              <a:rPr lang="en-US" dirty="0"/>
              <a:t> et a </a:t>
            </a:r>
            <a:r>
              <a:rPr lang="en-US" dirty="0" err="1"/>
              <a:t>choisir</a:t>
            </a:r>
            <a:r>
              <a:rPr lang="en-US" dirty="0"/>
              <a:t> tout seul </a:t>
            </a:r>
            <a:r>
              <a:rPr lang="en-US" dirty="0" err="1"/>
              <a:t>comme</a:t>
            </a:r>
            <a:r>
              <a:rPr lang="en-US" dirty="0"/>
              <a:t> un grand 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754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 coup avec les </a:t>
            </a:r>
            <a:r>
              <a:rPr lang="en-US" dirty="0" err="1"/>
              <a:t>jolie</a:t>
            </a:r>
            <a:r>
              <a:rPr lang="en-US" dirty="0"/>
              <a:t> </a:t>
            </a:r>
            <a:r>
              <a:rPr lang="en-US" dirty="0" err="1"/>
              <a:t>gausienne</a:t>
            </a:r>
            <a:r>
              <a:rPr lang="en-US" dirty="0"/>
              <a:t>, on </a:t>
            </a:r>
            <a:r>
              <a:rPr lang="en-US" dirty="0" err="1"/>
              <a:t>s’attend</a:t>
            </a:r>
            <a:r>
              <a:rPr lang="en-US" dirty="0"/>
              <a:t> a </a:t>
            </a:r>
            <a:r>
              <a:rPr lang="en-US" dirty="0" err="1"/>
              <a:t>avoir</a:t>
            </a:r>
            <a:r>
              <a:rPr lang="en-US" dirty="0"/>
              <a:t> des sorties plus clean =&gt; ca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mieux</a:t>
            </a:r>
            <a:r>
              <a:rPr lang="en-US" dirty="0"/>
              <a:t> </a:t>
            </a:r>
            <a:r>
              <a:rPr lang="en-US" dirty="0" err="1"/>
              <a:t>généraliser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547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Priors mal </a:t>
            </a:r>
            <a:r>
              <a:rPr lang="en-US" dirty="0" err="1"/>
              <a:t>selectionnés</a:t>
            </a:r>
            <a:r>
              <a:rPr lang="en-US" dirty="0"/>
              <a:t> =&gt; </a:t>
            </a:r>
            <a:r>
              <a:rPr lang="en-US" dirty="0" err="1"/>
              <a:t>mauvaise</a:t>
            </a:r>
            <a:r>
              <a:rPr lang="en-US" dirty="0"/>
              <a:t> decomposition de la distribution de sortie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problème</a:t>
            </a:r>
            <a:r>
              <a:rPr lang="en-US" dirty="0"/>
              <a:t> non </a:t>
            </a:r>
            <a:r>
              <a:rPr lang="en-US" dirty="0" err="1"/>
              <a:t>résolu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063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3931f53ad1_111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3931f53ad1_111_7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33931f53ad1_111_7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3931f53ad1_111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3931f53ad1_111_7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Rappel : on ne fait pas de separation par </a:t>
            </a:r>
            <a:r>
              <a:rPr lang="en-US" dirty="0" err="1"/>
              <a:t>classe</a:t>
            </a:r>
            <a:r>
              <a:rPr lang="en-US" dirty="0"/>
              <a:t> dans la slide </a:t>
            </a:r>
            <a:r>
              <a:rPr lang="en-US" dirty="0" err="1"/>
              <a:t>suivante</a:t>
            </a:r>
            <a:r>
              <a:rPr lang="en-US" dirty="0"/>
              <a:t> </a:t>
            </a:r>
            <a:r>
              <a:rPr lang="en-US" dirty="0" err="1"/>
              <a:t>tkt</a:t>
            </a:r>
            <a:endParaRPr dirty="0"/>
          </a:p>
        </p:txBody>
      </p:sp>
      <p:sp>
        <p:nvSpPr>
          <p:cNvPr id="677" name="Google Shape;677;g33931f53ad1_111_7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931f53ad1_111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931f53ad1_111_6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3931f53ad1_111_6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3D2B6299-F6DF-EE5F-668A-2B2DD349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3931f53ad1_111_792:notes">
            <a:extLst>
              <a:ext uri="{FF2B5EF4-FFF2-40B4-BE49-F238E27FC236}">
                <a16:creationId xmlns:a16="http://schemas.microsoft.com/office/drawing/2014/main" id="{A2B6D419-1DB0-7381-593D-7D1F866A26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3931f53ad1_111_792:notes">
            <a:extLst>
              <a:ext uri="{FF2B5EF4-FFF2-40B4-BE49-F238E27FC236}">
                <a16:creationId xmlns:a16="http://schemas.microsoft.com/office/drawing/2014/main" id="{92B08025-982A-5A00-B41C-2B34861E5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33931f53ad1_111_792:notes">
            <a:extLst>
              <a:ext uri="{FF2B5EF4-FFF2-40B4-BE49-F238E27FC236}">
                <a16:creationId xmlns:a16="http://schemas.microsoft.com/office/drawing/2014/main" id="{BEDFFF49-3769-C913-C7A0-671D291FE4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888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EF70AC38-7E89-7688-595B-61357F534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3931f53ad1_111_792:notes">
            <a:extLst>
              <a:ext uri="{FF2B5EF4-FFF2-40B4-BE49-F238E27FC236}">
                <a16:creationId xmlns:a16="http://schemas.microsoft.com/office/drawing/2014/main" id="{7EBBA8D5-10BA-A197-0A6E-6C7254557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3931f53ad1_111_792:notes">
            <a:extLst>
              <a:ext uri="{FF2B5EF4-FFF2-40B4-BE49-F238E27FC236}">
                <a16:creationId xmlns:a16="http://schemas.microsoft.com/office/drawing/2014/main" id="{15383E75-0158-CB7B-2904-9417DD2A17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trouver</a:t>
            </a:r>
            <a:r>
              <a:rPr lang="en-US" dirty="0"/>
              <a:t> </a:t>
            </a:r>
            <a:r>
              <a:rPr lang="en-US" dirty="0" err="1"/>
              <a:t>empiriquement</a:t>
            </a:r>
            <a:r>
              <a:rPr lang="en-US" dirty="0"/>
              <a:t> : au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titre</a:t>
            </a:r>
            <a:r>
              <a:rPr lang="en-US" dirty="0"/>
              <a:t> que </a:t>
            </a:r>
            <a:r>
              <a:rPr lang="en-US" dirty="0" err="1"/>
              <a:t>quand</a:t>
            </a:r>
            <a:r>
              <a:rPr lang="en-US" dirty="0"/>
              <a:t> on fait du clustering avec K-means, on </a:t>
            </a:r>
            <a:r>
              <a:rPr lang="en-US" dirty="0" err="1"/>
              <a:t>trouve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K tout seul </a:t>
            </a:r>
            <a:r>
              <a:rPr lang="en-US" dirty="0" err="1"/>
              <a:t>comme</a:t>
            </a:r>
            <a:r>
              <a:rPr lang="en-US" dirty="0"/>
              <a:t> un grand.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un algo de clustering qui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choisir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de cluster pour nous.</a:t>
            </a:r>
            <a:endParaRPr dirty="0"/>
          </a:p>
        </p:txBody>
      </p:sp>
      <p:sp>
        <p:nvSpPr>
          <p:cNvPr id="677" name="Google Shape;677;g33931f53ad1_111_792:notes">
            <a:extLst>
              <a:ext uri="{FF2B5EF4-FFF2-40B4-BE49-F238E27FC236}">
                <a16:creationId xmlns:a16="http://schemas.microsoft.com/office/drawing/2014/main" id="{FD4A2ED5-2532-7F3F-A0A9-F7A38E7637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410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C7B3B694-0F69-3166-8280-8CE6A4E91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931f53ad1_111_236:notes">
            <a:extLst>
              <a:ext uri="{FF2B5EF4-FFF2-40B4-BE49-F238E27FC236}">
                <a16:creationId xmlns:a16="http://schemas.microsoft.com/office/drawing/2014/main" id="{83D4B324-409B-8B94-20C3-14FDC2683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3931f53ad1_111_236:notes">
            <a:extLst>
              <a:ext uri="{FF2B5EF4-FFF2-40B4-BE49-F238E27FC236}">
                <a16:creationId xmlns:a16="http://schemas.microsoft.com/office/drawing/2014/main" id="{F9272AE7-3216-8321-714B-0B033E829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33931f53ad1_111_236:notes">
            <a:extLst>
              <a:ext uri="{FF2B5EF4-FFF2-40B4-BE49-F238E27FC236}">
                <a16:creationId xmlns:a16="http://schemas.microsoft.com/office/drawing/2014/main" id="{42053855-31EA-3655-B4D4-F14DEEFA58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152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166746E1-041B-E73F-7B94-88878E34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931f53ad1_111_236:notes">
            <a:extLst>
              <a:ext uri="{FF2B5EF4-FFF2-40B4-BE49-F238E27FC236}">
                <a16:creationId xmlns:a16="http://schemas.microsoft.com/office/drawing/2014/main" id="{9C1884B1-8E91-17B4-B5A7-7C2D77400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3931f53ad1_111_236:notes">
            <a:extLst>
              <a:ext uri="{FF2B5EF4-FFF2-40B4-BE49-F238E27FC236}">
                <a16:creationId xmlns:a16="http://schemas.microsoft.com/office/drawing/2014/main" id="{59FA75C6-0C69-7DC1-9794-BFB7347DB1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33931f53ad1_111_236:notes">
            <a:extLst>
              <a:ext uri="{FF2B5EF4-FFF2-40B4-BE49-F238E27FC236}">
                <a16:creationId xmlns:a16="http://schemas.microsoft.com/office/drawing/2014/main" id="{035E694F-40AC-35FE-53E0-61855BCC4D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25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6732A8F-C93F-22BC-F39D-54017843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931f53ad1_111_320:notes">
            <a:extLst>
              <a:ext uri="{FF2B5EF4-FFF2-40B4-BE49-F238E27FC236}">
                <a16:creationId xmlns:a16="http://schemas.microsoft.com/office/drawing/2014/main" id="{3FAE6CC1-F782-02C6-F8F4-AFE8D50F4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931f53ad1_111_320:notes">
            <a:extLst>
              <a:ext uri="{FF2B5EF4-FFF2-40B4-BE49-F238E27FC236}">
                <a16:creationId xmlns:a16="http://schemas.microsoft.com/office/drawing/2014/main" id="{45022B04-F55F-86EA-DCDE-5B124B4CD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3931f53ad1_111_320:notes">
            <a:extLst>
              <a:ext uri="{FF2B5EF4-FFF2-40B4-BE49-F238E27FC236}">
                <a16:creationId xmlns:a16="http://schemas.microsoft.com/office/drawing/2014/main" id="{91464777-C566-E21F-9993-EEB47235B6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4332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>
          <a:extLst>
            <a:ext uri="{FF2B5EF4-FFF2-40B4-BE49-F238E27FC236}">
              <a16:creationId xmlns:a16="http://schemas.microsoft.com/office/drawing/2014/main" id="{506AD94F-A53D-8B63-B0C9-DD2F9643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2:notes">
            <a:extLst>
              <a:ext uri="{FF2B5EF4-FFF2-40B4-BE49-F238E27FC236}">
                <a16:creationId xmlns:a16="http://schemas.microsoft.com/office/drawing/2014/main" id="{AD3D1EF6-25E2-A315-52C7-F9EAF4402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2:notes">
            <a:extLst>
              <a:ext uri="{FF2B5EF4-FFF2-40B4-BE49-F238E27FC236}">
                <a16:creationId xmlns:a16="http://schemas.microsoft.com/office/drawing/2014/main" id="{1C4A0450-AAD2-9AE7-E195-85DCD1AA8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808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Cellule = </a:t>
            </a:r>
            <a:r>
              <a:rPr lang="en-US" dirty="0" err="1"/>
              <a:t>vecteur</a:t>
            </a:r>
            <a:r>
              <a:rPr lang="en-US" dirty="0"/>
              <a:t> de </a:t>
            </a:r>
            <a:r>
              <a:rPr lang="en-US" dirty="0" err="1"/>
              <a:t>caractéristique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361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: </a:t>
            </a:r>
            <a:r>
              <a:rPr lang="en-US" dirty="0" err="1"/>
              <a:t>x_ijk</a:t>
            </a:r>
            <a:r>
              <a:rPr lang="en-US" dirty="0"/>
              <a:t> et </a:t>
            </a:r>
            <a:r>
              <a:rPr lang="en-US" dirty="0" err="1"/>
              <a:t>y_ijk</a:t>
            </a:r>
            <a:r>
              <a:rPr lang="en-US" dirty="0"/>
              <a:t> ne </a:t>
            </a:r>
            <a:r>
              <a:rPr lang="en-US" dirty="0" err="1"/>
              <a:t>sont</a:t>
            </a:r>
            <a:r>
              <a:rPr lang="en-US" dirty="0"/>
              <a:t> plus relative a </a:t>
            </a:r>
            <a:r>
              <a:rPr lang="en-US" dirty="0" err="1"/>
              <a:t>leur</a:t>
            </a:r>
            <a:r>
              <a:rPr lang="en-US" dirty="0"/>
              <a:t> cellule, important pour la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1955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>
          <a:extLst>
            <a:ext uri="{FF2B5EF4-FFF2-40B4-BE49-F238E27FC236}">
              <a16:creationId xmlns:a16="http://schemas.microsoft.com/office/drawing/2014/main" id="{350B3D1A-DB93-CCFB-F8CA-D373C082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2:notes">
            <a:extLst>
              <a:ext uri="{FF2B5EF4-FFF2-40B4-BE49-F238E27FC236}">
                <a16:creationId xmlns:a16="http://schemas.microsoft.com/office/drawing/2014/main" id="{6E459A1F-B4B0-C699-81B1-E18F6DF50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2:notes">
            <a:extLst>
              <a:ext uri="{FF2B5EF4-FFF2-40B4-BE49-F238E27FC236}">
                <a16:creationId xmlns:a16="http://schemas.microsoft.com/office/drawing/2014/main" id="{6BE91F6D-B57C-E9C3-57F5-73C02E0E6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679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Vecteur</a:t>
            </a:r>
            <a:r>
              <a:rPr lang="en-US" dirty="0"/>
              <a:t> de GT = a quoi la sortie doit </a:t>
            </a:r>
            <a:r>
              <a:rPr lang="en-US" dirty="0" err="1"/>
              <a:t>ressembler</a:t>
            </a:r>
            <a:r>
              <a:rPr lang="en-US" dirty="0"/>
              <a:t> dans le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contient</a:t>
            </a:r>
            <a:r>
              <a:rPr lang="en-US" dirty="0"/>
              <a:t> </a:t>
            </a:r>
            <a:r>
              <a:rPr lang="en-US" dirty="0" err="1"/>
              <a:t>effectivement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925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92e8986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92e898624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3392e89862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remplit</a:t>
            </a:r>
            <a:r>
              <a:rPr lang="en-US" dirty="0"/>
              <a:t> le </a:t>
            </a:r>
            <a:r>
              <a:rPr lang="en-US" dirty="0" err="1"/>
              <a:t>tenseur</a:t>
            </a:r>
            <a:r>
              <a:rPr lang="en-US" dirty="0"/>
              <a:t> avec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vecteurs</a:t>
            </a:r>
            <a:r>
              <a:rPr lang="en-US" dirty="0"/>
              <a:t> de GT, et on laisse tout le </a:t>
            </a:r>
            <a:r>
              <a:rPr lang="en-US" dirty="0" err="1"/>
              <a:t>reste</a:t>
            </a:r>
            <a:r>
              <a:rPr lang="en-US" dirty="0"/>
              <a:t> a 0, if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choisir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de loss dedicated, </a:t>
            </a:r>
            <a:r>
              <a:rPr lang="en-US" dirty="0" err="1"/>
              <a:t>cf</a:t>
            </a:r>
            <a:r>
              <a:rPr lang="en-US" dirty="0"/>
              <a:t> slide </a:t>
            </a:r>
            <a:r>
              <a:rPr lang="en-US" dirty="0" err="1"/>
              <a:t>suivante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9179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chaque</a:t>
            </a:r>
            <a:r>
              <a:rPr lang="en-US" dirty="0"/>
              <a:t> cellule / </a:t>
            </a:r>
            <a:r>
              <a:rPr lang="en-US" dirty="0" err="1"/>
              <a:t>vecteur</a:t>
            </a:r>
            <a:r>
              <a:rPr lang="en-US" dirty="0"/>
              <a:t> =&gt; </a:t>
            </a:r>
            <a:r>
              <a:rPr lang="en-US" dirty="0" err="1"/>
              <a:t>si</a:t>
            </a:r>
            <a:r>
              <a:rPr lang="en-US" dirty="0"/>
              <a:t> on a un </a:t>
            </a:r>
            <a:r>
              <a:rPr lang="en-US" dirty="0" err="1"/>
              <a:t>vecteur</a:t>
            </a:r>
            <a:r>
              <a:rPr lang="en-US" dirty="0"/>
              <a:t> de GT </a:t>
            </a:r>
            <a:r>
              <a:rPr lang="en-US" dirty="0" err="1"/>
              <a:t>alors</a:t>
            </a:r>
            <a:r>
              <a:rPr lang="en-US" dirty="0"/>
              <a:t> on fait </a:t>
            </a:r>
            <a:r>
              <a:rPr lang="en-US" dirty="0" err="1"/>
              <a:t>une</a:t>
            </a:r>
            <a:r>
              <a:rPr lang="en-US" dirty="0"/>
              <a:t> regression sur les </a:t>
            </a:r>
            <a:r>
              <a:rPr lang="en-US" dirty="0" err="1"/>
              <a:t>valeurs</a:t>
            </a:r>
            <a:r>
              <a:rPr lang="en-US" dirty="0"/>
              <a:t> du </a:t>
            </a:r>
            <a:r>
              <a:rPr lang="en-US" dirty="0" err="1"/>
              <a:t>vecteur</a:t>
            </a:r>
            <a:endParaRPr lang="en-US" dirty="0"/>
          </a:p>
          <a:p>
            <a:r>
              <a:rPr lang="en-US" dirty="0"/>
              <a:t>Si on a pas de GT, </a:t>
            </a:r>
            <a:r>
              <a:rPr lang="en-US" dirty="0" err="1"/>
              <a:t>alors</a:t>
            </a:r>
            <a:r>
              <a:rPr lang="en-US" dirty="0"/>
              <a:t> on a que des 0, </a:t>
            </a:r>
            <a:r>
              <a:rPr lang="en-US" dirty="0" err="1"/>
              <a:t>cependant</a:t>
            </a:r>
            <a:r>
              <a:rPr lang="en-US" dirty="0"/>
              <a:t> il NE FAUT PAS </a:t>
            </a:r>
            <a:r>
              <a:rPr lang="en-US" dirty="0" err="1"/>
              <a:t>pénaliser</a:t>
            </a:r>
            <a:r>
              <a:rPr lang="en-US" dirty="0"/>
              <a:t> les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xywh</a:t>
            </a:r>
            <a:r>
              <a:rPr lang="en-US" dirty="0"/>
              <a:t> et C car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OBLIGÉ de </a:t>
            </a:r>
            <a:r>
              <a:rPr lang="en-US" dirty="0" err="1"/>
              <a:t>prédire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box. Dans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 on fait </a:t>
            </a:r>
            <a:r>
              <a:rPr lang="en-US" dirty="0" err="1"/>
              <a:t>une</a:t>
            </a:r>
            <a:r>
              <a:rPr lang="en-US" dirty="0"/>
              <a:t> regression </a:t>
            </a:r>
            <a:r>
              <a:rPr lang="en-US" dirty="0" err="1"/>
              <a:t>uniquement</a:t>
            </a:r>
            <a:r>
              <a:rPr lang="en-US" dirty="0"/>
              <a:t> sur </a:t>
            </a:r>
            <a:r>
              <a:rPr lang="en-US" dirty="0" err="1"/>
              <a:t>l’objectness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on ignore les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valeurs</a:t>
            </a:r>
            <a:r>
              <a:rPr lang="en-US" dirty="0"/>
              <a:t> du </a:t>
            </a:r>
            <a:r>
              <a:rPr lang="en-US" dirty="0" err="1"/>
              <a:t>vecteur</a:t>
            </a:r>
            <a:r>
              <a:rPr lang="en-US" dirty="0"/>
              <a:t> </a:t>
            </a:r>
          </a:p>
          <a:p>
            <a:r>
              <a:rPr lang="en-US" dirty="0"/>
              <a:t>=&gt; </a:t>
            </a:r>
            <a:r>
              <a:rPr lang="en-US" dirty="0" err="1"/>
              <a:t>Cependant</a:t>
            </a:r>
            <a:r>
              <a:rPr lang="en-US" dirty="0"/>
              <a:t> on </a:t>
            </a:r>
            <a:r>
              <a:rPr lang="en-US" dirty="0" err="1"/>
              <a:t>peut</a:t>
            </a:r>
            <a:r>
              <a:rPr lang="en-US" dirty="0"/>
              <a:t> pas </a:t>
            </a:r>
            <a:r>
              <a:rPr lang="en-US" dirty="0" err="1"/>
              <a:t>s’amuser</a:t>
            </a:r>
            <a:r>
              <a:rPr lang="en-US" dirty="0"/>
              <a:t> a faire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de coup “</a:t>
            </a:r>
            <a:r>
              <a:rPr lang="en-US" dirty="0" err="1"/>
              <a:t>conditionnelle</a:t>
            </a:r>
            <a:r>
              <a:rPr lang="en-US" dirty="0"/>
              <a:t>” sans peter le runtime, </a:t>
            </a:r>
            <a:r>
              <a:rPr lang="en-US" dirty="0" err="1"/>
              <a:t>donc</a:t>
            </a:r>
            <a:r>
              <a:rPr lang="en-US" dirty="0"/>
              <a:t> il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falloir</a:t>
            </a:r>
            <a:r>
              <a:rPr lang="en-US" dirty="0"/>
              <a:t> faire un choix intelligent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3244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44468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1chapo ☺ </a:t>
            </a: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penaliser</a:t>
            </a:r>
            <a:r>
              <a:rPr lang="en-US" dirty="0"/>
              <a:t> </a:t>
            </a:r>
            <a:r>
              <a:rPr lang="en-US" dirty="0" err="1"/>
              <a:t>uniquement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GT </a:t>
            </a:r>
            <a:r>
              <a:rPr lang="en-US" dirty="0" err="1"/>
              <a:t>existe</a:t>
            </a:r>
            <a:r>
              <a:rPr lang="en-US" dirty="0"/>
              <a:t> pour la prediction </a:t>
            </a:r>
            <a:r>
              <a:rPr lang="en-US" dirty="0" err="1"/>
              <a:t>ijk</a:t>
            </a:r>
            <a:r>
              <a:rPr lang="en-US" dirty="0"/>
              <a:t>. Si </a:t>
            </a:r>
            <a:r>
              <a:rPr lang="en-US" dirty="0" err="1"/>
              <a:t>y’a</a:t>
            </a:r>
            <a:r>
              <a:rPr lang="en-US" dirty="0"/>
              <a:t> pas de </a:t>
            </a:r>
            <a:r>
              <a:rPr lang="en-US" dirty="0" err="1"/>
              <a:t>gt</a:t>
            </a:r>
            <a:r>
              <a:rPr lang="en-US" dirty="0"/>
              <a:t> </a:t>
            </a:r>
            <a:r>
              <a:rPr lang="en-US" dirty="0" err="1"/>
              <a:t>alors</a:t>
            </a:r>
            <a:r>
              <a:rPr lang="en-US" dirty="0"/>
              <a:t> 1chapo = 0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l’erreur</a:t>
            </a:r>
            <a:r>
              <a:rPr lang="en-US" dirty="0"/>
              <a:t> et </a:t>
            </a:r>
            <a:r>
              <a:rPr lang="en-US" dirty="0" err="1"/>
              <a:t>nulle</a:t>
            </a:r>
            <a:r>
              <a:rPr lang="en-US" dirty="0"/>
              <a:t> et </a:t>
            </a:r>
            <a:r>
              <a:rPr lang="en-US" dirty="0" err="1"/>
              <a:t>donc</a:t>
            </a:r>
            <a:r>
              <a:rPr lang="en-US" dirty="0"/>
              <a:t> pas de regression.</a:t>
            </a:r>
          </a:p>
          <a:p>
            <a:r>
              <a:rPr lang="en-US" dirty="0"/>
              <a:t>Explications pour les </a:t>
            </a:r>
            <a:r>
              <a:rPr lang="en-US" dirty="0" err="1"/>
              <a:t>racines</a:t>
            </a:r>
            <a:r>
              <a:rPr lang="en-US" dirty="0"/>
              <a:t> </a:t>
            </a:r>
            <a:r>
              <a:rPr lang="en-US" dirty="0" err="1"/>
              <a:t>carrés</a:t>
            </a:r>
            <a:r>
              <a:rPr lang="en-US" dirty="0"/>
              <a:t> slide </a:t>
            </a:r>
            <a:r>
              <a:rPr lang="en-US" dirty="0" err="1"/>
              <a:t>suivante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9226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Overall, les sqrt ca </a:t>
            </a:r>
            <a:r>
              <a:rPr lang="en-US" dirty="0" err="1"/>
              <a:t>permet</a:t>
            </a:r>
            <a:r>
              <a:rPr lang="en-US" dirty="0"/>
              <a:t> </a:t>
            </a:r>
            <a:r>
              <a:rPr lang="en-US" dirty="0" err="1"/>
              <a:t>d’améliorer</a:t>
            </a:r>
            <a:r>
              <a:rPr lang="en-US" dirty="0"/>
              <a:t> la </a:t>
            </a:r>
            <a:r>
              <a:rPr lang="en-US" dirty="0" err="1"/>
              <a:t>stabilité</a:t>
            </a:r>
            <a:r>
              <a:rPr lang="en-US" dirty="0"/>
              <a:t> de </a:t>
            </a:r>
            <a:r>
              <a:rPr lang="en-US" dirty="0" err="1"/>
              <a:t>l’entrainement</a:t>
            </a:r>
            <a:r>
              <a:rPr lang="en-US" dirty="0"/>
              <a:t>, ca </a:t>
            </a:r>
            <a:r>
              <a:rPr lang="en-US" dirty="0" err="1"/>
              <a:t>pourrait</a:t>
            </a:r>
            <a:r>
              <a:rPr lang="en-US" dirty="0"/>
              <a:t> marcher sans.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8336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la penalization </a:t>
            </a:r>
            <a:r>
              <a:rPr lang="en-US" dirty="0" err="1"/>
              <a:t>négative</a:t>
            </a:r>
            <a:r>
              <a:rPr lang="en-US" dirty="0"/>
              <a:t>, on a 1-1chapo ☺ </a:t>
            </a:r>
            <a:r>
              <a:rPr lang="en-US" dirty="0" err="1"/>
              <a:t>donc</a:t>
            </a:r>
            <a:r>
              <a:rPr lang="en-US" dirty="0"/>
              <a:t> on penalize la </a:t>
            </a:r>
            <a:r>
              <a:rPr lang="en-US" dirty="0" err="1"/>
              <a:t>l’objectness</a:t>
            </a:r>
            <a:r>
              <a:rPr lang="en-US" dirty="0"/>
              <a:t> </a:t>
            </a:r>
            <a:r>
              <a:rPr lang="en-US" dirty="0" err="1"/>
              <a:t>uniquement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box </a:t>
            </a:r>
            <a:r>
              <a:rPr lang="en-US" dirty="0" err="1"/>
              <a:t>n’a</a:t>
            </a:r>
            <a:r>
              <a:rPr lang="en-US" dirty="0"/>
              <a:t> pas de GT </a:t>
            </a:r>
            <a:r>
              <a:rPr lang="en-US" dirty="0" err="1"/>
              <a:t>associé</a:t>
            </a:r>
            <a:r>
              <a:rPr lang="en-US" dirty="0"/>
              <a:t> (et on </a:t>
            </a:r>
            <a:r>
              <a:rPr lang="en-US" dirty="0" err="1"/>
              <a:t>touche</a:t>
            </a:r>
            <a:r>
              <a:rPr lang="en-US" dirty="0"/>
              <a:t> pas aux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valeurs</a:t>
            </a:r>
            <a:r>
              <a:rPr lang="en-US" dirty="0"/>
              <a:t>)</a:t>
            </a:r>
          </a:p>
          <a:p>
            <a:r>
              <a:rPr lang="en-US" dirty="0"/>
              <a:t>Explications de </a:t>
            </a:r>
            <a:r>
              <a:rPr lang="en-US" dirty="0" err="1"/>
              <a:t>pourquoi</a:t>
            </a:r>
            <a:r>
              <a:rPr lang="en-US" dirty="0"/>
              <a:t> on fait </a:t>
            </a:r>
            <a:r>
              <a:rPr lang="en-US" dirty="0" err="1"/>
              <a:t>une</a:t>
            </a:r>
            <a:r>
              <a:rPr lang="en-US" dirty="0"/>
              <a:t> regression vs </a:t>
            </a:r>
            <a:r>
              <a:rPr lang="en-US" dirty="0" err="1"/>
              <a:t>l’IoU</a:t>
            </a:r>
            <a:r>
              <a:rPr lang="en-US" dirty="0"/>
              <a:t> slide </a:t>
            </a:r>
            <a:r>
              <a:rPr lang="en-US" dirty="0" err="1"/>
              <a:t>suivante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7978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Toujours</a:t>
            </a:r>
            <a:r>
              <a:rPr lang="en-US" dirty="0"/>
              <a:t> le 1chapo 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8747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coefs</a:t>
            </a:r>
            <a:r>
              <a:rPr lang="en-US" dirty="0"/>
              <a:t> lambda </a:t>
            </a:r>
            <a:r>
              <a:rPr lang="en-US" dirty="0" err="1"/>
              <a:t>permettent</a:t>
            </a:r>
            <a:r>
              <a:rPr lang="en-US" dirty="0"/>
              <a:t> de ponderer les losses entre </a:t>
            </a:r>
            <a:r>
              <a:rPr lang="en-US" dirty="0" err="1"/>
              <a:t>elles</a:t>
            </a:r>
            <a:r>
              <a:rPr lang="en-US" dirty="0"/>
              <a:t>, </a:t>
            </a:r>
            <a:r>
              <a:rPr lang="en-US" dirty="0" err="1"/>
              <a:t>typiquement</a:t>
            </a:r>
            <a:r>
              <a:rPr lang="en-US" dirty="0"/>
              <a:t> l1 = 5, l2=l3=l4=1 (avec </a:t>
            </a:r>
            <a:r>
              <a:rPr lang="en-US" dirty="0" err="1"/>
              <a:t>une</a:t>
            </a:r>
            <a:r>
              <a:rPr lang="en-US" dirty="0"/>
              <a:t> MSE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classif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210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>
          <a:extLst>
            <a:ext uri="{FF2B5EF4-FFF2-40B4-BE49-F238E27FC236}">
              <a16:creationId xmlns:a16="http://schemas.microsoft.com/office/drawing/2014/main" id="{44D6B88C-0899-7595-1A53-30C316869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2:notes">
            <a:extLst>
              <a:ext uri="{FF2B5EF4-FFF2-40B4-BE49-F238E27FC236}">
                <a16:creationId xmlns:a16="http://schemas.microsoft.com/office/drawing/2014/main" id="{D3DE4644-3D3B-F477-D01D-0A46A07A7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2:notes">
            <a:extLst>
              <a:ext uri="{FF2B5EF4-FFF2-40B4-BE49-F238E27FC236}">
                <a16:creationId xmlns:a16="http://schemas.microsoft.com/office/drawing/2014/main" id="{7D977C9A-BB4D-43E7-BEC1-F1674BBB03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7218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slide : </a:t>
            </a:r>
            <a:r>
              <a:rPr lang="en-US" dirty="0" err="1"/>
              <a:t>critère</a:t>
            </a:r>
            <a:r>
              <a:rPr lang="en-US" dirty="0"/>
              <a:t> pour les 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94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92e89862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92e898624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</a:t>
            </a:r>
            <a:r>
              <a:rPr lang="en-US" dirty="0" err="1"/>
              <a:t>avancée</a:t>
            </a:r>
            <a:r>
              <a:rPr lang="en-US" dirty="0"/>
              <a:t> : </a:t>
            </a:r>
            <a:r>
              <a:rPr lang="en-US" dirty="0" err="1"/>
              <a:t>trouver</a:t>
            </a:r>
            <a:r>
              <a:rPr lang="en-US" dirty="0"/>
              <a:t> la position et taille des </a:t>
            </a:r>
            <a:r>
              <a:rPr lang="en-US" dirty="0" err="1"/>
              <a:t>objets</a:t>
            </a:r>
            <a:r>
              <a:rPr lang="en-US" dirty="0"/>
              <a:t> </a:t>
            </a:r>
            <a:r>
              <a:rPr lang="en-US" dirty="0" err="1"/>
              <a:t>puis</a:t>
            </a:r>
            <a:r>
              <a:rPr lang="en-US" dirty="0"/>
              <a:t> faire </a:t>
            </a:r>
            <a:r>
              <a:rPr lang="en-US" dirty="0" err="1"/>
              <a:t>une</a:t>
            </a:r>
            <a:r>
              <a:rPr lang="en-US" dirty="0"/>
              <a:t> classification</a:t>
            </a:r>
            <a:endParaRPr dirty="0"/>
          </a:p>
        </p:txBody>
      </p:sp>
      <p:sp>
        <p:nvSpPr>
          <p:cNvPr id="122" name="Google Shape;122;g3392e898624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802F-315B-E656-3CC4-A0315D3E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C955-7E72-F803-3571-617265CC0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5FA4D-3F96-F11F-8F4E-418B1D9A6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slide : il y a </a:t>
            </a:r>
            <a:r>
              <a:rPr lang="en-US" dirty="0" err="1"/>
              <a:t>une</a:t>
            </a:r>
            <a:r>
              <a:rPr lang="en-US" dirty="0"/>
              <a:t> infinite de VN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4A19-ED57-7631-36F9-A97E13683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09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faut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choisir</a:t>
            </a:r>
            <a:r>
              <a:rPr lang="en-US" dirty="0"/>
              <a:t> des </a:t>
            </a:r>
            <a:r>
              <a:rPr lang="en-US" dirty="0" err="1"/>
              <a:t>métrique</a:t>
            </a:r>
            <a:r>
              <a:rPr lang="en-US" dirty="0"/>
              <a:t> qui ne dependent pas de VN</a:t>
            </a:r>
          </a:p>
          <a:p>
            <a:r>
              <a:rPr lang="en-US" dirty="0"/>
              <a:t>=&gt; Par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l’accuracy</a:t>
            </a:r>
            <a:r>
              <a:rPr lang="en-US" dirty="0"/>
              <a:t> d’un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détection</a:t>
            </a:r>
            <a:r>
              <a:rPr lang="en-US" dirty="0"/>
              <a:t> </a:t>
            </a:r>
            <a:r>
              <a:rPr lang="en-US" dirty="0" err="1"/>
              <a:t>vaut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1,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importe</a:t>
            </a:r>
            <a:r>
              <a:rPr lang="en-US" dirty="0"/>
              <a:t> les performances, </a:t>
            </a:r>
            <a:r>
              <a:rPr lang="en-US" dirty="0" err="1"/>
              <a:t>donc</a:t>
            </a:r>
            <a:r>
              <a:rPr lang="en-US" dirty="0"/>
              <a:t> pas terrible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2907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Une precision </a:t>
            </a:r>
            <a:r>
              <a:rPr lang="en-US" dirty="0" err="1"/>
              <a:t>élevée</a:t>
            </a:r>
            <a:r>
              <a:rPr lang="en-US" dirty="0"/>
              <a:t> = un </a:t>
            </a:r>
            <a:r>
              <a:rPr lang="en-US" dirty="0" err="1"/>
              <a:t>modèle</a:t>
            </a:r>
            <a:r>
              <a:rPr lang="en-US" dirty="0"/>
              <a:t> qui se trompe </a:t>
            </a:r>
            <a:r>
              <a:rPr lang="en-US" dirty="0" err="1"/>
              <a:t>rarement</a:t>
            </a:r>
            <a:r>
              <a:rPr lang="en-US" dirty="0"/>
              <a:t> sur </a:t>
            </a:r>
            <a:r>
              <a:rPr lang="en-US" dirty="0" err="1"/>
              <a:t>ses</a:t>
            </a:r>
            <a:r>
              <a:rPr lang="en-US" dirty="0"/>
              <a:t> prediction aux prix de </a:t>
            </a:r>
            <a:r>
              <a:rPr lang="en-US" dirty="0" err="1"/>
              <a:t>louper</a:t>
            </a:r>
            <a:r>
              <a:rPr lang="en-US" dirty="0"/>
              <a:t> des </a:t>
            </a:r>
            <a:r>
              <a:rPr lang="en-US" dirty="0" err="1"/>
              <a:t>objets</a:t>
            </a:r>
            <a:r>
              <a:rPr lang="en-US" dirty="0"/>
              <a:t> pour </a:t>
            </a:r>
            <a:r>
              <a:rPr lang="en-US" dirty="0" err="1"/>
              <a:t>éviter</a:t>
            </a:r>
            <a:r>
              <a:rPr lang="en-US" dirty="0"/>
              <a:t> les FP</a:t>
            </a:r>
          </a:p>
          <a:p>
            <a:r>
              <a:rPr lang="en-US" dirty="0"/>
              <a:t>Un recall </a:t>
            </a:r>
            <a:r>
              <a:rPr lang="en-US" dirty="0" err="1"/>
              <a:t>élevé</a:t>
            </a:r>
            <a:r>
              <a:rPr lang="en-US" dirty="0"/>
              <a:t> = un </a:t>
            </a:r>
            <a:r>
              <a:rPr lang="en-US" dirty="0" err="1"/>
              <a:t>modèle</a:t>
            </a:r>
            <a:r>
              <a:rPr lang="en-US" dirty="0"/>
              <a:t> qui loupe peu </a:t>
            </a:r>
            <a:r>
              <a:rPr lang="en-US" dirty="0" err="1"/>
              <a:t>d’objets</a:t>
            </a:r>
            <a:r>
              <a:rPr lang="en-US" dirty="0"/>
              <a:t> au prix de faire plein de </a:t>
            </a:r>
            <a:r>
              <a:rPr lang="en-US" dirty="0" err="1"/>
              <a:t>fausse</a:t>
            </a:r>
            <a:r>
              <a:rPr lang="en-US" dirty="0"/>
              <a:t> detections</a:t>
            </a:r>
          </a:p>
          <a:p>
            <a:r>
              <a:rPr lang="en-US" dirty="0"/>
              <a:t>=&gt; Objectif : un compromise entre les deux, le tout depend </a:t>
            </a:r>
            <a:r>
              <a:rPr lang="en-US" dirty="0" err="1"/>
              <a:t>evidement</a:t>
            </a:r>
            <a:r>
              <a:rPr lang="en-US" dirty="0"/>
              <a:t> de la </a:t>
            </a:r>
            <a:r>
              <a:rPr lang="en-US" dirty="0" err="1"/>
              <a:t>tâche</a:t>
            </a:r>
            <a:r>
              <a:rPr lang="en-US" dirty="0"/>
              <a:t> à </a:t>
            </a:r>
            <a:r>
              <a:rPr lang="en-US" dirty="0" err="1"/>
              <a:t>effectuer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918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on trace la </a:t>
            </a:r>
            <a:r>
              <a:rPr lang="en-US" dirty="0" err="1"/>
              <a:t>courbe</a:t>
            </a:r>
            <a:r>
              <a:rPr lang="en-US" dirty="0"/>
              <a:t> precision vs rappel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faisant</a:t>
            </a:r>
            <a:r>
              <a:rPr lang="en-US" dirty="0"/>
              <a:t> varier alpha de 0 a 1</a:t>
            </a:r>
          </a:p>
          <a:p>
            <a:r>
              <a:rPr lang="en-US" dirty="0"/>
              <a:t>=&gt;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courbe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dent de </a:t>
            </a:r>
            <a:r>
              <a:rPr lang="en-US" dirty="0" err="1"/>
              <a:t>scie</a:t>
            </a:r>
            <a:r>
              <a:rPr lang="en-US" dirty="0"/>
              <a:t>, </a:t>
            </a:r>
            <a:r>
              <a:rPr lang="en-US" dirty="0" err="1"/>
              <a:t>voir</a:t>
            </a:r>
            <a:r>
              <a:rPr lang="en-US" dirty="0"/>
              <a:t> next slide pour explication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5441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prend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boites</a:t>
            </a:r>
            <a:r>
              <a:rPr lang="en-US" dirty="0"/>
              <a:t>, peu </a:t>
            </a:r>
            <a:r>
              <a:rPr lang="en-US" dirty="0" err="1"/>
              <a:t>importe</a:t>
            </a:r>
            <a:r>
              <a:rPr lang="en-US" dirty="0"/>
              <a:t> le score (meme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5735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slide : explication des dents de </a:t>
            </a:r>
            <a:r>
              <a:rPr lang="en-US" dirty="0" err="1"/>
              <a:t>scie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618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Qq</a:t>
            </a:r>
            <a:r>
              <a:rPr lang="en-US" dirty="0"/>
              <a:t> </a:t>
            </a:r>
            <a:r>
              <a:rPr lang="en-US" dirty="0" err="1"/>
              <a:t>infos</a:t>
            </a:r>
            <a:r>
              <a:rPr lang="en-US" dirty="0"/>
              <a:t> sur </a:t>
            </a:r>
            <a:r>
              <a:rPr lang="en-US" dirty="0" err="1"/>
              <a:t>l’AP</a:t>
            </a:r>
            <a:r>
              <a:rPr lang="en-US" dirty="0"/>
              <a:t> : grandeur entre 0 et 1, beta </a:t>
            </a:r>
            <a:r>
              <a:rPr lang="en-US" dirty="0" err="1"/>
              <a:t>est</a:t>
            </a:r>
            <a:r>
              <a:rPr lang="en-US" dirty="0"/>
              <a:t> le </a:t>
            </a:r>
            <a:r>
              <a:rPr lang="en-US" dirty="0" err="1"/>
              <a:t>seuil</a:t>
            </a:r>
            <a:r>
              <a:rPr lang="en-US" dirty="0"/>
              <a:t> </a:t>
            </a:r>
            <a:r>
              <a:rPr lang="en-US" dirty="0" err="1"/>
              <a:t>d’IoU</a:t>
            </a:r>
            <a:r>
              <a:rPr lang="en-US" dirty="0"/>
              <a:t> pour </a:t>
            </a:r>
            <a:r>
              <a:rPr lang="en-US" dirty="0" err="1"/>
              <a:t>choisir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non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boite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un VP/FP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9564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Explication </a:t>
            </a:r>
            <a:r>
              <a:rPr lang="en-US" dirty="0" err="1"/>
              <a:t>c’est</a:t>
            </a:r>
            <a:r>
              <a:rPr lang="en-US" dirty="0"/>
              <a:t> quoi COCO (equivalent </a:t>
            </a:r>
            <a:r>
              <a:rPr lang="en-US" dirty="0" err="1"/>
              <a:t>d’imagenet</a:t>
            </a:r>
            <a:r>
              <a:rPr lang="en-US" dirty="0"/>
              <a:t> pour la detection)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6513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on </a:t>
            </a:r>
            <a:r>
              <a:rPr lang="en-US" dirty="0" err="1"/>
              <a:t>trouve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mAP</a:t>
            </a:r>
            <a:r>
              <a:rPr lang="en-US" dirty="0"/>
              <a:t> très </a:t>
            </a:r>
            <a:r>
              <a:rPr lang="en-US" dirty="0" err="1"/>
              <a:t>élevée</a:t>
            </a:r>
            <a:r>
              <a:rPr lang="en-US" dirty="0"/>
              <a:t> 0.7+, il faut se poser des questions!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804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>
          <a:extLst>
            <a:ext uri="{FF2B5EF4-FFF2-40B4-BE49-F238E27FC236}">
              <a16:creationId xmlns:a16="http://schemas.microsoft.com/office/drawing/2014/main" id="{CF1232FF-5602-4492-7CC6-D3FDD0D7B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2:notes">
            <a:extLst>
              <a:ext uri="{FF2B5EF4-FFF2-40B4-BE49-F238E27FC236}">
                <a16:creationId xmlns:a16="http://schemas.microsoft.com/office/drawing/2014/main" id="{0694687B-1631-F158-39F3-78052176BB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2:notes">
            <a:extLst>
              <a:ext uri="{FF2B5EF4-FFF2-40B4-BE49-F238E27FC236}">
                <a16:creationId xmlns:a16="http://schemas.microsoft.com/office/drawing/2014/main" id="{0F08ED87-0ECD-1666-26F2-8E3E47D162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8551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92e898624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92e898624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Exemple</a:t>
            </a:r>
            <a:r>
              <a:rPr lang="en-US" dirty="0"/>
              <a:t> : </a:t>
            </a:r>
            <a:r>
              <a:rPr lang="en-US" dirty="0" err="1"/>
              <a:t>en</a:t>
            </a:r>
            <a:r>
              <a:rPr lang="en-US" dirty="0"/>
              <a:t> classification,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image qui </a:t>
            </a:r>
            <a:r>
              <a:rPr lang="en-US" dirty="0" err="1"/>
              <a:t>n’a</a:t>
            </a:r>
            <a:r>
              <a:rPr lang="en-US" dirty="0"/>
              <a:t> rien a </a:t>
            </a:r>
            <a:r>
              <a:rPr lang="en-US" dirty="0" err="1"/>
              <a:t>voir</a:t>
            </a:r>
            <a:r>
              <a:rPr lang="en-US" dirty="0"/>
              <a:t> avec les classes </a:t>
            </a:r>
            <a:r>
              <a:rPr lang="en-US" dirty="0" err="1"/>
              <a:t>prédites</a:t>
            </a:r>
            <a:r>
              <a:rPr lang="en-US" dirty="0"/>
              <a:t>, la sortie ne change pas et </a:t>
            </a:r>
            <a:r>
              <a:rPr lang="en-US" dirty="0" err="1"/>
              <a:t>va</a:t>
            </a:r>
            <a:r>
              <a:rPr lang="en-US" dirty="0"/>
              <a:t> output un </a:t>
            </a:r>
            <a:r>
              <a:rPr lang="en-US" dirty="0" err="1"/>
              <a:t>truc</a:t>
            </a:r>
            <a:r>
              <a:rPr lang="en-US" dirty="0"/>
              <a:t> au </a:t>
            </a:r>
            <a:r>
              <a:rPr lang="en-US" dirty="0" err="1"/>
              <a:t>pif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=&gt; En </a:t>
            </a:r>
            <a:r>
              <a:rPr lang="en-US" dirty="0" err="1"/>
              <a:t>détection</a:t>
            </a:r>
            <a:r>
              <a:rPr lang="en-US" dirty="0"/>
              <a:t>, on </a:t>
            </a:r>
            <a:r>
              <a:rPr lang="en-US" dirty="0" err="1"/>
              <a:t>peut</a:t>
            </a:r>
            <a:r>
              <a:rPr lang="en-US" dirty="0"/>
              <a:t> se </a:t>
            </a:r>
            <a:r>
              <a:rPr lang="en-US" dirty="0" err="1"/>
              <a:t>retrouver</a:t>
            </a:r>
            <a:r>
              <a:rPr lang="en-US" dirty="0"/>
              <a:t> avec des </a:t>
            </a:r>
            <a:r>
              <a:rPr lang="en-US" dirty="0" err="1"/>
              <a:t>centaines</a:t>
            </a:r>
            <a:r>
              <a:rPr lang="en-US" dirty="0"/>
              <a:t> </a:t>
            </a:r>
            <a:r>
              <a:rPr lang="en-US" dirty="0" err="1"/>
              <a:t>d’objets</a:t>
            </a:r>
            <a:r>
              <a:rPr lang="en-US" dirty="0"/>
              <a:t> a </a:t>
            </a:r>
            <a:r>
              <a:rPr lang="en-US" dirty="0" err="1"/>
              <a:t>détecter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0, </a:t>
            </a:r>
            <a:r>
              <a:rPr lang="en-US" dirty="0" err="1"/>
              <a:t>auquel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ne doit rien output</a:t>
            </a:r>
            <a:endParaRPr dirty="0"/>
          </a:p>
        </p:txBody>
      </p:sp>
      <p:sp>
        <p:nvSpPr>
          <p:cNvPr id="138" name="Google Shape;138;g3392e898624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92e89862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92e898624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Donner </a:t>
            </a:r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exemples</a:t>
            </a:r>
            <a:r>
              <a:rPr lang="en-US" dirty="0"/>
              <a:t> de FE : </a:t>
            </a:r>
            <a:r>
              <a:rPr lang="en-US" dirty="0" err="1"/>
              <a:t>mobilenet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, …</a:t>
            </a:r>
            <a:br>
              <a:rPr lang="en-US" dirty="0"/>
            </a:br>
            <a:r>
              <a:rPr lang="en-US" dirty="0"/>
              <a:t>Definition de la feature map : un volume de donnée qui </a:t>
            </a:r>
            <a:r>
              <a:rPr lang="en-US" dirty="0" err="1"/>
              <a:t>exprime</a:t>
            </a:r>
            <a:r>
              <a:rPr lang="en-US" dirty="0"/>
              <a:t> </a:t>
            </a:r>
            <a:r>
              <a:rPr lang="en-US" dirty="0" err="1"/>
              <a:t>localement</a:t>
            </a:r>
            <a:r>
              <a:rPr lang="en-US" dirty="0"/>
              <a:t> les </a:t>
            </a:r>
            <a:r>
              <a:rPr lang="en-US" dirty="0" err="1"/>
              <a:t>caratéristiques</a:t>
            </a:r>
            <a:r>
              <a:rPr lang="en-US" dirty="0"/>
              <a:t> de </a:t>
            </a:r>
            <a:r>
              <a:rPr lang="en-US" dirty="0" err="1"/>
              <a:t>l’image</a:t>
            </a:r>
            <a:endParaRPr dirty="0"/>
          </a:p>
        </p:txBody>
      </p:sp>
      <p:sp>
        <p:nvSpPr>
          <p:cNvPr id="166" name="Google Shape;166;g3392e898624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92e89862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92e898624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 volume de sortie du FE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alors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de feature maps </a:t>
            </a:r>
            <a:r>
              <a:rPr lang="en-US" dirty="0" err="1"/>
              <a:t>empilées</a:t>
            </a:r>
            <a:r>
              <a:rPr lang="en-US" dirty="0"/>
              <a:t> les </a:t>
            </a:r>
            <a:r>
              <a:rPr lang="en-US" dirty="0" err="1"/>
              <a:t>unes</a:t>
            </a:r>
            <a:r>
              <a:rPr lang="en-US" dirty="0"/>
              <a:t> sur les </a:t>
            </a:r>
            <a:r>
              <a:rPr lang="en-US" dirty="0" err="1"/>
              <a:t>autres</a:t>
            </a:r>
            <a:r>
              <a:rPr lang="en-US" dirty="0"/>
              <a:t> dans le </a:t>
            </a:r>
            <a:r>
              <a:rPr lang="en-US" dirty="0" err="1"/>
              <a:t>sens</a:t>
            </a:r>
            <a:r>
              <a:rPr lang="en-US" dirty="0"/>
              <a:t> de la </a:t>
            </a:r>
            <a:r>
              <a:rPr lang="en-US" dirty="0" err="1"/>
              <a:t>profondeur</a:t>
            </a:r>
            <a:r>
              <a:rPr lang="en-US" dirty="0"/>
              <a:t> du volume.</a:t>
            </a:r>
            <a:endParaRPr dirty="0"/>
          </a:p>
        </p:txBody>
      </p:sp>
      <p:sp>
        <p:nvSpPr>
          <p:cNvPr id="190" name="Google Shape;190;g3392e898624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92e89862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92e898624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Rappel sur le flatten : </a:t>
            </a:r>
            <a:r>
              <a:rPr lang="en-US" dirty="0" err="1"/>
              <a:t>transforme</a:t>
            </a:r>
            <a:r>
              <a:rPr lang="en-US" dirty="0"/>
              <a:t> un volume de données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vecteur</a:t>
            </a:r>
            <a:r>
              <a:rPr lang="en-US" dirty="0"/>
              <a:t>, </a:t>
            </a:r>
            <a:r>
              <a:rPr lang="en-US" dirty="0" err="1"/>
              <a:t>l’ordre</a:t>
            </a:r>
            <a:r>
              <a:rPr lang="en-US" dirty="0"/>
              <a:t> dans </a:t>
            </a:r>
            <a:r>
              <a:rPr lang="en-US" dirty="0" err="1"/>
              <a:t>lequel</a:t>
            </a:r>
            <a:r>
              <a:rPr lang="en-US" dirty="0"/>
              <a:t> les elements </a:t>
            </a:r>
            <a:r>
              <a:rPr lang="en-US" dirty="0" err="1"/>
              <a:t>sont</a:t>
            </a:r>
            <a:r>
              <a:rPr lang="en-US" dirty="0"/>
              <a:t> places </a:t>
            </a:r>
            <a:r>
              <a:rPr lang="en-US" dirty="0" err="1"/>
              <a:t>n’a</a:t>
            </a:r>
            <a:r>
              <a:rPr lang="en-US" dirty="0"/>
              <a:t> pas </a:t>
            </a:r>
            <a:r>
              <a:rPr lang="en-US" dirty="0" err="1"/>
              <a:t>d’importance</a:t>
            </a:r>
            <a:r>
              <a:rPr lang="en-US" dirty="0"/>
              <a:t> </a:t>
            </a:r>
            <a:r>
              <a:rPr lang="en-US" dirty="0" err="1"/>
              <a:t>d’ou</a:t>
            </a:r>
            <a:r>
              <a:rPr lang="en-US" dirty="0"/>
              <a:t> la </a:t>
            </a:r>
            <a:r>
              <a:rPr lang="en-US" dirty="0" err="1"/>
              <a:t>perte</a:t>
            </a:r>
            <a:r>
              <a:rPr lang="en-US" dirty="0"/>
              <a:t> de </a:t>
            </a:r>
            <a:r>
              <a:rPr lang="en-US" dirty="0" err="1"/>
              <a:t>l’info</a:t>
            </a:r>
            <a:r>
              <a:rPr lang="en-US" dirty="0"/>
              <a:t> </a:t>
            </a:r>
            <a:r>
              <a:rPr lang="en-US" dirty="0" err="1"/>
              <a:t>spatiale</a:t>
            </a:r>
            <a:endParaRPr dirty="0"/>
          </a:p>
        </p:txBody>
      </p:sp>
      <p:sp>
        <p:nvSpPr>
          <p:cNvPr id="204" name="Google Shape;204;g3392e898624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94" y="1904997"/>
            <a:ext cx="3048006" cy="304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4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4.jpg"/><Relationship Id="rId5" Type="http://schemas.openxmlformats.org/officeDocument/2006/relationships/image" Target="../media/image26.png"/><Relationship Id="rId10" Type="http://schemas.openxmlformats.org/officeDocument/2006/relationships/image" Target="../media/image23.jpg"/><Relationship Id="rId4" Type="http://schemas.openxmlformats.org/officeDocument/2006/relationships/image" Target="../media/image25.png"/><Relationship Id="rId9" Type="http://schemas.openxmlformats.org/officeDocument/2006/relationships/image" Target="../media/image14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4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4.jpg"/><Relationship Id="rId5" Type="http://schemas.openxmlformats.org/officeDocument/2006/relationships/image" Target="../media/image26.png"/><Relationship Id="rId10" Type="http://schemas.openxmlformats.org/officeDocument/2006/relationships/image" Target="../media/image23.jpg"/><Relationship Id="rId4" Type="http://schemas.openxmlformats.org/officeDocument/2006/relationships/image" Target="../media/image25.png"/><Relationship Id="rId9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4.png"/><Relationship Id="rId7" Type="http://schemas.openxmlformats.org/officeDocument/2006/relationships/image" Target="../media/image15.jp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4.jpg"/><Relationship Id="rId5" Type="http://schemas.openxmlformats.org/officeDocument/2006/relationships/image" Target="../media/image26.png"/><Relationship Id="rId10" Type="http://schemas.openxmlformats.org/officeDocument/2006/relationships/image" Target="../media/image23.jpg"/><Relationship Id="rId4" Type="http://schemas.openxmlformats.org/officeDocument/2006/relationships/image" Target="../media/image25.png"/><Relationship Id="rId9" Type="http://schemas.openxmlformats.org/officeDocument/2006/relationships/image" Target="../media/image1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3.png"/><Relationship Id="rId6" Type="http://schemas.openxmlformats.org/officeDocument/2006/relationships/image" Target="../media/image280.png"/><Relationship Id="rId15" Type="http://schemas.openxmlformats.org/officeDocument/2006/relationships/image" Target="../media/image28.png"/><Relationship Id="rId5" Type="http://schemas.openxmlformats.org/officeDocument/2006/relationships/image" Target="../media/image270.png"/><Relationship Id="rId19" Type="http://schemas.openxmlformats.org/officeDocument/2006/relationships/image" Target="../media/image31.png"/><Relationship Id="rId10" Type="http://schemas.openxmlformats.org/officeDocument/2006/relationships/image" Target="../media/image32.png"/><Relationship Id="rId14" Type="http://schemas.openxmlformats.org/officeDocument/2006/relationships/image" Target="../media/image36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2.png"/><Relationship Id="rId21" Type="http://schemas.openxmlformats.org/officeDocument/2006/relationships/image" Target="../media/image61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20.png"/><Relationship Id="rId3" Type="http://schemas.openxmlformats.org/officeDocument/2006/relationships/image" Target="../media/image51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40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7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6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50.png"/><Relationship Id="rId5" Type="http://schemas.openxmlformats.org/officeDocument/2006/relationships/image" Target="../media/image620.png"/><Relationship Id="rId10" Type="http://schemas.openxmlformats.org/officeDocument/2006/relationships/image" Target="../media/image67.png"/><Relationship Id="rId4" Type="http://schemas.openxmlformats.org/officeDocument/2006/relationships/image" Target="../media/image610.png"/><Relationship Id="rId9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50.png"/><Relationship Id="rId5" Type="http://schemas.openxmlformats.org/officeDocument/2006/relationships/image" Target="../media/image620.png"/><Relationship Id="rId10" Type="http://schemas.openxmlformats.org/officeDocument/2006/relationships/image" Target="../media/image67.png"/><Relationship Id="rId4" Type="http://schemas.openxmlformats.org/officeDocument/2006/relationships/image" Target="../media/image610.png"/><Relationship Id="rId9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8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600.png"/><Relationship Id="rId21" Type="http://schemas.openxmlformats.org/officeDocument/2006/relationships/image" Target="../media/image116.png"/><Relationship Id="rId7" Type="http://schemas.openxmlformats.org/officeDocument/2006/relationships/image" Target="../media/image106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190.png"/><Relationship Id="rId33" Type="http://schemas.openxmlformats.org/officeDocument/2006/relationships/image" Target="../media/image128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0.png"/><Relationship Id="rId11" Type="http://schemas.openxmlformats.org/officeDocument/2006/relationships/image" Target="../media/image1060.png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5" Type="http://schemas.openxmlformats.org/officeDocument/2006/relationships/image" Target="../media/image62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67.png"/><Relationship Id="rId19" Type="http://schemas.openxmlformats.org/officeDocument/2006/relationships/image" Target="../media/image114.png"/><Relationship Id="rId31" Type="http://schemas.openxmlformats.org/officeDocument/2006/relationships/image" Target="../media/image126.png"/><Relationship Id="rId4" Type="http://schemas.openxmlformats.org/officeDocument/2006/relationships/image" Target="../media/image610.png"/><Relationship Id="rId9" Type="http://schemas.openxmlformats.org/officeDocument/2006/relationships/image" Target="../media/image66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8" Type="http://schemas.openxmlformats.org/officeDocument/2006/relationships/image" Target="../media/image6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0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6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0.png"/><Relationship Id="rId4" Type="http://schemas.openxmlformats.org/officeDocument/2006/relationships/image" Target="../media/image14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0.png"/><Relationship Id="rId4" Type="http://schemas.openxmlformats.org/officeDocument/2006/relationships/image" Target="../media/image14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chart" Target="../charts/char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4624656" y="1491711"/>
            <a:ext cx="65766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Yolo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4624656" y="4008048"/>
            <a:ext cx="65769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Détection d’objets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L’architecture de base de Yolo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 l="4971" t="4978" r="33417" b="41254"/>
          <a:stretch/>
        </p:blipFill>
        <p:spPr>
          <a:xfrm>
            <a:off x="197663" y="2528112"/>
            <a:ext cx="2361101" cy="27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012" y="2502087"/>
            <a:ext cx="2799425" cy="27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 txBox="1"/>
          <p:nvPr/>
        </p:nvSpPr>
        <p:spPr>
          <a:xfrm>
            <a:off x="2634788" y="4663650"/>
            <a:ext cx="1731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Conv +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4896725" y="1869050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 sz="2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/>
          <p:cNvPicPr preferRelativeResize="0"/>
          <p:nvPr/>
        </p:nvPicPr>
        <p:blipFill rotWithShape="1">
          <a:blip r:embed="rId3">
            <a:alphaModFix/>
          </a:blip>
          <a:srcRect l="4971" t="4978" r="33417" b="41254"/>
          <a:stretch/>
        </p:blipFill>
        <p:spPr>
          <a:xfrm>
            <a:off x="9657563" y="2528087"/>
            <a:ext cx="2361101" cy="27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/>
          <p:nvPr/>
        </p:nvSpPr>
        <p:spPr>
          <a:xfrm>
            <a:off x="9953625" y="2741075"/>
            <a:ext cx="1666800" cy="19227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2105400" y="5867400"/>
            <a:ext cx="7981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Intuition : on veut garder l’</a:t>
            </a: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information spatiale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Google Shape;242;p21"/>
              <p:cNvSpPr txBox="1"/>
              <p:nvPr/>
            </p:nvSpPr>
            <p:spPr>
              <a:xfrm>
                <a:off x="7863235" y="4736337"/>
                <a:ext cx="1287491" cy="852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5+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filtres</a:t>
                </a:r>
                <a:endParaRPr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42" name="Google Shape;242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235" y="4736337"/>
                <a:ext cx="1287491" cy="852125"/>
              </a:xfrm>
              <a:prstGeom prst="rect">
                <a:avLst/>
              </a:prstGeom>
              <a:blipFill>
                <a:blip r:embed="rId5"/>
                <a:stretch>
                  <a:fillRect l="-1896" b="-2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4" name="Google Shape;244;p21"/>
          <p:cNvSpPr txBox="1"/>
          <p:nvPr/>
        </p:nvSpPr>
        <p:spPr>
          <a:xfrm>
            <a:off x="9466525" y="5301525"/>
            <a:ext cx="27432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(avec un peu de post-processing)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D4F54E-9D6A-86FE-CF08-5904787446EA}"/>
              </a:ext>
            </a:extLst>
          </p:cNvPr>
          <p:cNvGrpSpPr/>
          <p:nvPr/>
        </p:nvGrpSpPr>
        <p:grpSpPr>
          <a:xfrm>
            <a:off x="2679560" y="3248016"/>
            <a:ext cx="2039056" cy="1307559"/>
            <a:chOff x="2679560" y="3248016"/>
            <a:chExt cx="2039056" cy="1307559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BA7219F-2616-CD4C-93C1-CF5429134199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6053F9-4A54-1F7D-033B-5A868C34B345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Extractor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C3817E-5CC8-B25B-0503-D9BC6092471F}"/>
              </a:ext>
            </a:extLst>
          </p:cNvPr>
          <p:cNvGrpSpPr/>
          <p:nvPr/>
        </p:nvGrpSpPr>
        <p:grpSpPr>
          <a:xfrm>
            <a:off x="7576833" y="3248016"/>
            <a:ext cx="2039056" cy="1307559"/>
            <a:chOff x="2679560" y="3248016"/>
            <a:chExt cx="2039056" cy="1307559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D0A0274-4CE3-484F-D447-3E359354C738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8E6F82-D261-76C4-69F4-616C04C8302F}"/>
                </a:ext>
              </a:extLst>
            </p:cNvPr>
            <p:cNvSpPr/>
            <p:nvPr/>
          </p:nvSpPr>
          <p:spPr>
            <a:xfrm>
              <a:off x="2760827" y="3248016"/>
              <a:ext cx="1390650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</a:t>
              </a:r>
            </a:p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1x1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Interprétation d’une convolution 1x1</a:t>
            </a:r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grpSp>
        <p:nvGrpSpPr>
          <p:cNvPr id="254" name="Google Shape;254;p22"/>
          <p:cNvGrpSpPr/>
          <p:nvPr/>
        </p:nvGrpSpPr>
        <p:grpSpPr>
          <a:xfrm>
            <a:off x="387925" y="1280750"/>
            <a:ext cx="2841600" cy="2493300"/>
            <a:chOff x="387925" y="1280750"/>
            <a:chExt cx="2841600" cy="2493300"/>
          </a:xfrm>
        </p:grpSpPr>
        <p:sp>
          <p:nvSpPr>
            <p:cNvPr id="255" name="Google Shape;255;p22"/>
            <p:cNvSpPr txBox="1"/>
            <p:nvPr/>
          </p:nvSpPr>
          <p:spPr>
            <a:xfrm>
              <a:off x="387925" y="1280750"/>
              <a:ext cx="28416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Feature Maps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6" name="Google Shape;25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225" y="1869050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57" name="Google Shape;257;p22"/>
          <p:cNvGraphicFramePr/>
          <p:nvPr/>
        </p:nvGraphicFramePr>
        <p:xfrm>
          <a:off x="458975" y="39969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8" name="Google Shape;258;p22"/>
          <p:cNvGraphicFramePr/>
          <p:nvPr/>
        </p:nvGraphicFramePr>
        <p:xfrm>
          <a:off x="458975" y="46131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Google Shape;259;p22"/>
          <p:cNvGraphicFramePr/>
          <p:nvPr/>
        </p:nvGraphicFramePr>
        <p:xfrm>
          <a:off x="458975" y="52293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0" name="Google Shape;260;p22"/>
          <p:cNvGraphicFramePr/>
          <p:nvPr/>
        </p:nvGraphicFramePr>
        <p:xfrm>
          <a:off x="458975" y="58455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1" name="Google Shape;261;p22"/>
          <p:cNvGraphicFramePr/>
          <p:nvPr/>
        </p:nvGraphicFramePr>
        <p:xfrm>
          <a:off x="3712013" y="3820525"/>
          <a:ext cx="3780000" cy="270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2" name="Google Shape;262;p22"/>
          <p:cNvSpPr/>
          <p:nvPr/>
        </p:nvSpPr>
        <p:spPr>
          <a:xfrm rot="-1144779">
            <a:off x="4157266" y="4713400"/>
            <a:ext cx="3068995" cy="91459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Matrice de poids</a:t>
            </a:r>
            <a:endParaRPr/>
          </a:p>
        </p:txBody>
      </p:sp>
      <p:grpSp>
        <p:nvGrpSpPr>
          <p:cNvPr id="263" name="Google Shape;263;p22"/>
          <p:cNvGrpSpPr/>
          <p:nvPr/>
        </p:nvGrpSpPr>
        <p:grpSpPr>
          <a:xfrm>
            <a:off x="3713225" y="3026450"/>
            <a:ext cx="3777600" cy="738075"/>
            <a:chOff x="4010525" y="2955900"/>
            <a:chExt cx="3777600" cy="738075"/>
          </a:xfrm>
        </p:grpSpPr>
        <p:sp>
          <p:nvSpPr>
            <p:cNvPr id="264" name="Google Shape;264;p22"/>
            <p:cNvSpPr/>
            <p:nvPr/>
          </p:nvSpPr>
          <p:spPr>
            <a:xfrm rot="-5400000">
              <a:off x="5814125" y="1719975"/>
              <a:ext cx="170400" cy="37776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2"/>
            <p:cNvSpPr txBox="1"/>
            <p:nvPr/>
          </p:nvSpPr>
          <p:spPr>
            <a:xfrm>
              <a:off x="4300775" y="2955900"/>
              <a:ext cx="319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Nombre de filtres</a:t>
              </a:r>
              <a:endParaRPr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66" name="Google Shape;266;p22"/>
          <p:cNvGraphicFramePr/>
          <p:nvPr/>
        </p:nvGraphicFramePr>
        <p:xfrm>
          <a:off x="8059925" y="39969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" name="Google Shape;267;p22"/>
          <p:cNvGraphicFramePr/>
          <p:nvPr/>
        </p:nvGraphicFramePr>
        <p:xfrm>
          <a:off x="8059925" y="46131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8" name="Google Shape;268;p22"/>
          <p:cNvGraphicFramePr/>
          <p:nvPr/>
        </p:nvGraphicFramePr>
        <p:xfrm>
          <a:off x="8059925" y="52293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9" name="Google Shape;269;p22"/>
          <p:cNvGraphicFramePr/>
          <p:nvPr/>
        </p:nvGraphicFramePr>
        <p:xfrm>
          <a:off x="8059925" y="58455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0" name="Google Shape;270;p22"/>
          <p:cNvSpPr txBox="1"/>
          <p:nvPr/>
        </p:nvSpPr>
        <p:spPr>
          <a:xfrm>
            <a:off x="3206150" y="40141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3206150" y="46303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3206150" y="526382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3206150" y="58627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7539200" y="403142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7546625" y="46303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7546625" y="526382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7546625" y="58627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22"/>
          <p:cNvGrpSpPr/>
          <p:nvPr/>
        </p:nvGrpSpPr>
        <p:grpSpPr>
          <a:xfrm>
            <a:off x="8750775" y="1280750"/>
            <a:ext cx="2841600" cy="2493300"/>
            <a:chOff x="8574950" y="1280750"/>
            <a:chExt cx="2841600" cy="2493300"/>
          </a:xfrm>
        </p:grpSpPr>
        <p:sp>
          <p:nvSpPr>
            <p:cNvPr id="279" name="Google Shape;279;p22"/>
            <p:cNvSpPr txBox="1"/>
            <p:nvPr/>
          </p:nvSpPr>
          <p:spPr>
            <a:xfrm>
              <a:off x="8574950" y="1280750"/>
              <a:ext cx="28416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Detection Map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0" name="Google Shape;28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43250" y="1869050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675C93-2C33-B24D-9641-B4C6A7A1DD35}"/>
              </a:ext>
            </a:extLst>
          </p:cNvPr>
          <p:cNvGrpSpPr/>
          <p:nvPr/>
        </p:nvGrpSpPr>
        <p:grpSpPr>
          <a:xfrm>
            <a:off x="3300615" y="1737691"/>
            <a:ext cx="5379052" cy="1307559"/>
            <a:chOff x="2679560" y="3248016"/>
            <a:chExt cx="2039056" cy="1307559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D410A273-D72E-280B-12DF-1AD6A947BB7D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A2B2E1-83D1-7299-5744-ACB01A040653}"/>
                </a:ext>
              </a:extLst>
            </p:cNvPr>
            <p:cNvSpPr/>
            <p:nvPr/>
          </p:nvSpPr>
          <p:spPr>
            <a:xfrm>
              <a:off x="3221975" y="3248016"/>
              <a:ext cx="954225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« simple » </a:t>
              </a:r>
            </a:p>
            <a:p>
              <a:pPr algn="ctr"/>
              <a:r>
                <a:rPr lang="fr-FR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Convolution </a:t>
              </a:r>
            </a:p>
            <a:p>
              <a:pPr algn="ctr"/>
              <a:r>
                <a:rPr lang="fr-FR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1x1</a:t>
              </a:r>
              <a:endPara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9E7F8DB-1F4D-A06F-CE25-613D7AB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>
            <a:extLst>
              <a:ext uri="{FF2B5EF4-FFF2-40B4-BE49-F238E27FC236}">
                <a16:creationId xmlns:a16="http://schemas.microsoft.com/office/drawing/2014/main" id="{55AF2B0C-6557-AB73-4A8B-EB497CED0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Interprétation d’une convolution 1x1</a:t>
            </a:r>
            <a:endParaRPr/>
          </a:p>
        </p:txBody>
      </p:sp>
      <p:sp>
        <p:nvSpPr>
          <p:cNvPr id="251" name="Google Shape;251;p22">
            <a:extLst>
              <a:ext uri="{FF2B5EF4-FFF2-40B4-BE49-F238E27FC236}">
                <a16:creationId xmlns:a16="http://schemas.microsoft.com/office/drawing/2014/main" id="{7CAEB5D0-834D-6631-90DA-77E4DB9C2D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grpSp>
        <p:nvGrpSpPr>
          <p:cNvPr id="254" name="Google Shape;254;p22">
            <a:extLst>
              <a:ext uri="{FF2B5EF4-FFF2-40B4-BE49-F238E27FC236}">
                <a16:creationId xmlns:a16="http://schemas.microsoft.com/office/drawing/2014/main" id="{699DB540-D12A-CDE6-A6E5-E2E3B5D58A18}"/>
              </a:ext>
            </a:extLst>
          </p:cNvPr>
          <p:cNvGrpSpPr/>
          <p:nvPr/>
        </p:nvGrpSpPr>
        <p:grpSpPr>
          <a:xfrm>
            <a:off x="387925" y="1280750"/>
            <a:ext cx="2841600" cy="2493300"/>
            <a:chOff x="387925" y="1280750"/>
            <a:chExt cx="2841600" cy="2493300"/>
          </a:xfrm>
        </p:grpSpPr>
        <p:sp>
          <p:nvSpPr>
            <p:cNvPr id="255" name="Google Shape;255;p22">
              <a:extLst>
                <a:ext uri="{FF2B5EF4-FFF2-40B4-BE49-F238E27FC236}">
                  <a16:creationId xmlns:a16="http://schemas.microsoft.com/office/drawing/2014/main" id="{AD1E5762-31A4-E962-6C96-97FBF7AC8EC4}"/>
                </a:ext>
              </a:extLst>
            </p:cNvPr>
            <p:cNvSpPr txBox="1"/>
            <p:nvPr/>
          </p:nvSpPr>
          <p:spPr>
            <a:xfrm>
              <a:off x="387925" y="1280750"/>
              <a:ext cx="28416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Feature Maps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6" name="Google Shape;256;p22">
              <a:extLst>
                <a:ext uri="{FF2B5EF4-FFF2-40B4-BE49-F238E27FC236}">
                  <a16:creationId xmlns:a16="http://schemas.microsoft.com/office/drawing/2014/main" id="{05F18984-5184-92C9-23BB-62E6B7ADFF1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225" y="1869050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57" name="Google Shape;257;p22">
            <a:extLst>
              <a:ext uri="{FF2B5EF4-FFF2-40B4-BE49-F238E27FC236}">
                <a16:creationId xmlns:a16="http://schemas.microsoft.com/office/drawing/2014/main" id="{37C75D0F-B480-E527-30AC-3EF0305557EF}"/>
              </a:ext>
            </a:extLst>
          </p:cNvPr>
          <p:cNvGraphicFramePr/>
          <p:nvPr/>
        </p:nvGraphicFramePr>
        <p:xfrm>
          <a:off x="458975" y="39969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8" name="Google Shape;258;p22">
            <a:extLst>
              <a:ext uri="{FF2B5EF4-FFF2-40B4-BE49-F238E27FC236}">
                <a16:creationId xmlns:a16="http://schemas.microsoft.com/office/drawing/2014/main" id="{1C82DDD3-DA4E-F868-7604-08779444939F}"/>
              </a:ext>
            </a:extLst>
          </p:cNvPr>
          <p:cNvGraphicFramePr/>
          <p:nvPr/>
        </p:nvGraphicFramePr>
        <p:xfrm>
          <a:off x="458975" y="46131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Google Shape;259;p22">
            <a:extLst>
              <a:ext uri="{FF2B5EF4-FFF2-40B4-BE49-F238E27FC236}">
                <a16:creationId xmlns:a16="http://schemas.microsoft.com/office/drawing/2014/main" id="{C00A88F6-4F77-F606-5C5F-2FD69A4BC4F3}"/>
              </a:ext>
            </a:extLst>
          </p:cNvPr>
          <p:cNvGraphicFramePr/>
          <p:nvPr/>
        </p:nvGraphicFramePr>
        <p:xfrm>
          <a:off x="458975" y="52293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0" name="Google Shape;260;p22">
            <a:extLst>
              <a:ext uri="{FF2B5EF4-FFF2-40B4-BE49-F238E27FC236}">
                <a16:creationId xmlns:a16="http://schemas.microsoft.com/office/drawing/2014/main" id="{A7A1142C-CE35-1A77-A1D6-817DC78BA769}"/>
              </a:ext>
            </a:extLst>
          </p:cNvPr>
          <p:cNvGraphicFramePr/>
          <p:nvPr/>
        </p:nvGraphicFramePr>
        <p:xfrm>
          <a:off x="458975" y="58455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1" name="Google Shape;261;p22">
            <a:extLst>
              <a:ext uri="{FF2B5EF4-FFF2-40B4-BE49-F238E27FC236}">
                <a16:creationId xmlns:a16="http://schemas.microsoft.com/office/drawing/2014/main" id="{52C76025-642C-51A5-F141-3C914B1B3869}"/>
              </a:ext>
            </a:extLst>
          </p:cNvPr>
          <p:cNvGraphicFramePr/>
          <p:nvPr/>
        </p:nvGraphicFramePr>
        <p:xfrm>
          <a:off x="3712013" y="3820525"/>
          <a:ext cx="3780000" cy="270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2" name="Google Shape;262;p22">
            <a:extLst>
              <a:ext uri="{FF2B5EF4-FFF2-40B4-BE49-F238E27FC236}">
                <a16:creationId xmlns:a16="http://schemas.microsoft.com/office/drawing/2014/main" id="{3AC1F10C-6B4C-FFF4-2737-9AF6098AD461}"/>
              </a:ext>
            </a:extLst>
          </p:cNvPr>
          <p:cNvSpPr/>
          <p:nvPr/>
        </p:nvSpPr>
        <p:spPr>
          <a:xfrm rot="-1144779">
            <a:off x="4157266" y="4713400"/>
            <a:ext cx="3068995" cy="91459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Matrice de poids</a:t>
            </a:r>
            <a:endParaRPr/>
          </a:p>
        </p:txBody>
      </p:sp>
      <p:grpSp>
        <p:nvGrpSpPr>
          <p:cNvPr id="263" name="Google Shape;263;p22">
            <a:extLst>
              <a:ext uri="{FF2B5EF4-FFF2-40B4-BE49-F238E27FC236}">
                <a16:creationId xmlns:a16="http://schemas.microsoft.com/office/drawing/2014/main" id="{376AAB0E-08E0-FC6A-5850-B1C865582120}"/>
              </a:ext>
            </a:extLst>
          </p:cNvPr>
          <p:cNvGrpSpPr/>
          <p:nvPr/>
        </p:nvGrpSpPr>
        <p:grpSpPr>
          <a:xfrm>
            <a:off x="3713225" y="3026450"/>
            <a:ext cx="3777600" cy="738075"/>
            <a:chOff x="4010525" y="2955900"/>
            <a:chExt cx="3777600" cy="738075"/>
          </a:xfrm>
        </p:grpSpPr>
        <p:sp>
          <p:nvSpPr>
            <p:cNvPr id="264" name="Google Shape;264;p22">
              <a:extLst>
                <a:ext uri="{FF2B5EF4-FFF2-40B4-BE49-F238E27FC236}">
                  <a16:creationId xmlns:a16="http://schemas.microsoft.com/office/drawing/2014/main" id="{0B034947-264C-405B-3C81-E9677432D451}"/>
                </a:ext>
              </a:extLst>
            </p:cNvPr>
            <p:cNvSpPr/>
            <p:nvPr/>
          </p:nvSpPr>
          <p:spPr>
            <a:xfrm rot="-5400000">
              <a:off x="5814125" y="1719975"/>
              <a:ext cx="170400" cy="37776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2">
              <a:extLst>
                <a:ext uri="{FF2B5EF4-FFF2-40B4-BE49-F238E27FC236}">
                  <a16:creationId xmlns:a16="http://schemas.microsoft.com/office/drawing/2014/main" id="{49EBB938-AC79-CCAA-680C-BD499BB102FA}"/>
                </a:ext>
              </a:extLst>
            </p:cNvPr>
            <p:cNvSpPr txBox="1"/>
            <p:nvPr/>
          </p:nvSpPr>
          <p:spPr>
            <a:xfrm>
              <a:off x="4300775" y="2955900"/>
              <a:ext cx="319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Nombre de filtres</a:t>
              </a:r>
              <a:endPara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66" name="Google Shape;266;p22">
            <a:extLst>
              <a:ext uri="{FF2B5EF4-FFF2-40B4-BE49-F238E27FC236}">
                <a16:creationId xmlns:a16="http://schemas.microsoft.com/office/drawing/2014/main" id="{F92CBB44-81AF-D20F-9FD5-E55AEF15EF86}"/>
              </a:ext>
            </a:extLst>
          </p:cNvPr>
          <p:cNvGraphicFramePr/>
          <p:nvPr/>
        </p:nvGraphicFramePr>
        <p:xfrm>
          <a:off x="8059925" y="39969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" name="Google Shape;267;p22">
            <a:extLst>
              <a:ext uri="{FF2B5EF4-FFF2-40B4-BE49-F238E27FC236}">
                <a16:creationId xmlns:a16="http://schemas.microsoft.com/office/drawing/2014/main" id="{6B0F1CB6-2E3D-9C65-3700-BEE1CD0243DE}"/>
              </a:ext>
            </a:extLst>
          </p:cNvPr>
          <p:cNvGraphicFramePr/>
          <p:nvPr/>
        </p:nvGraphicFramePr>
        <p:xfrm>
          <a:off x="8059925" y="46131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8" name="Google Shape;268;p22">
            <a:extLst>
              <a:ext uri="{FF2B5EF4-FFF2-40B4-BE49-F238E27FC236}">
                <a16:creationId xmlns:a16="http://schemas.microsoft.com/office/drawing/2014/main" id="{D24CC768-8994-CF85-DCD2-A695AB57552C}"/>
              </a:ext>
            </a:extLst>
          </p:cNvPr>
          <p:cNvGraphicFramePr/>
          <p:nvPr/>
        </p:nvGraphicFramePr>
        <p:xfrm>
          <a:off x="8059925" y="52293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9" name="Google Shape;269;p22">
            <a:extLst>
              <a:ext uri="{FF2B5EF4-FFF2-40B4-BE49-F238E27FC236}">
                <a16:creationId xmlns:a16="http://schemas.microsoft.com/office/drawing/2014/main" id="{EC443F72-68F8-1744-1B0B-E66CB0559328}"/>
              </a:ext>
            </a:extLst>
          </p:cNvPr>
          <p:cNvGraphicFramePr/>
          <p:nvPr/>
        </p:nvGraphicFramePr>
        <p:xfrm>
          <a:off x="8059925" y="58455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0" name="Google Shape;270;p22">
            <a:extLst>
              <a:ext uri="{FF2B5EF4-FFF2-40B4-BE49-F238E27FC236}">
                <a16:creationId xmlns:a16="http://schemas.microsoft.com/office/drawing/2014/main" id="{ED15C51F-22B2-9EB4-05E0-FFD2BCE0E7D2}"/>
              </a:ext>
            </a:extLst>
          </p:cNvPr>
          <p:cNvSpPr txBox="1"/>
          <p:nvPr/>
        </p:nvSpPr>
        <p:spPr>
          <a:xfrm>
            <a:off x="3206150" y="40141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2">
            <a:extLst>
              <a:ext uri="{FF2B5EF4-FFF2-40B4-BE49-F238E27FC236}">
                <a16:creationId xmlns:a16="http://schemas.microsoft.com/office/drawing/2014/main" id="{AF22D40F-648F-40BF-7DE2-3F8DD8979002}"/>
              </a:ext>
            </a:extLst>
          </p:cNvPr>
          <p:cNvSpPr txBox="1"/>
          <p:nvPr/>
        </p:nvSpPr>
        <p:spPr>
          <a:xfrm>
            <a:off x="3206150" y="46303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>
            <a:extLst>
              <a:ext uri="{FF2B5EF4-FFF2-40B4-BE49-F238E27FC236}">
                <a16:creationId xmlns:a16="http://schemas.microsoft.com/office/drawing/2014/main" id="{BACA0329-6720-BA9E-C02E-B0793F12AC7D}"/>
              </a:ext>
            </a:extLst>
          </p:cNvPr>
          <p:cNvSpPr txBox="1"/>
          <p:nvPr/>
        </p:nvSpPr>
        <p:spPr>
          <a:xfrm>
            <a:off x="3206150" y="526382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2">
            <a:extLst>
              <a:ext uri="{FF2B5EF4-FFF2-40B4-BE49-F238E27FC236}">
                <a16:creationId xmlns:a16="http://schemas.microsoft.com/office/drawing/2014/main" id="{B05AD2FE-6EB7-0BCD-F6B0-0A43D30E4EDE}"/>
              </a:ext>
            </a:extLst>
          </p:cNvPr>
          <p:cNvSpPr txBox="1"/>
          <p:nvPr/>
        </p:nvSpPr>
        <p:spPr>
          <a:xfrm>
            <a:off x="3206150" y="58627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2">
            <a:extLst>
              <a:ext uri="{FF2B5EF4-FFF2-40B4-BE49-F238E27FC236}">
                <a16:creationId xmlns:a16="http://schemas.microsoft.com/office/drawing/2014/main" id="{ECB271BF-7227-2302-344D-878FA6354B21}"/>
              </a:ext>
            </a:extLst>
          </p:cNvPr>
          <p:cNvSpPr txBox="1"/>
          <p:nvPr/>
        </p:nvSpPr>
        <p:spPr>
          <a:xfrm>
            <a:off x="7539200" y="403142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2">
            <a:extLst>
              <a:ext uri="{FF2B5EF4-FFF2-40B4-BE49-F238E27FC236}">
                <a16:creationId xmlns:a16="http://schemas.microsoft.com/office/drawing/2014/main" id="{088B59DE-AEA2-4DEE-AA19-D127F8D270DE}"/>
              </a:ext>
            </a:extLst>
          </p:cNvPr>
          <p:cNvSpPr txBox="1"/>
          <p:nvPr/>
        </p:nvSpPr>
        <p:spPr>
          <a:xfrm>
            <a:off x="7546625" y="46303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>
            <a:extLst>
              <a:ext uri="{FF2B5EF4-FFF2-40B4-BE49-F238E27FC236}">
                <a16:creationId xmlns:a16="http://schemas.microsoft.com/office/drawing/2014/main" id="{FC6C5AFE-AFF0-0717-E5C3-64B98C0563E7}"/>
              </a:ext>
            </a:extLst>
          </p:cNvPr>
          <p:cNvSpPr txBox="1"/>
          <p:nvPr/>
        </p:nvSpPr>
        <p:spPr>
          <a:xfrm>
            <a:off x="7546625" y="526382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2">
            <a:extLst>
              <a:ext uri="{FF2B5EF4-FFF2-40B4-BE49-F238E27FC236}">
                <a16:creationId xmlns:a16="http://schemas.microsoft.com/office/drawing/2014/main" id="{1B1E14A2-A94C-E69F-85EA-DC3B24507FA0}"/>
              </a:ext>
            </a:extLst>
          </p:cNvPr>
          <p:cNvSpPr txBox="1"/>
          <p:nvPr/>
        </p:nvSpPr>
        <p:spPr>
          <a:xfrm>
            <a:off x="7546625" y="58627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22">
            <a:extLst>
              <a:ext uri="{FF2B5EF4-FFF2-40B4-BE49-F238E27FC236}">
                <a16:creationId xmlns:a16="http://schemas.microsoft.com/office/drawing/2014/main" id="{B85A5638-921D-6C85-A242-DDD7DDAC1C12}"/>
              </a:ext>
            </a:extLst>
          </p:cNvPr>
          <p:cNvGrpSpPr/>
          <p:nvPr/>
        </p:nvGrpSpPr>
        <p:grpSpPr>
          <a:xfrm>
            <a:off x="8750775" y="1280750"/>
            <a:ext cx="2841600" cy="2493300"/>
            <a:chOff x="8574950" y="1280750"/>
            <a:chExt cx="2841600" cy="2493300"/>
          </a:xfrm>
        </p:grpSpPr>
        <p:sp>
          <p:nvSpPr>
            <p:cNvPr id="279" name="Google Shape;279;p22">
              <a:extLst>
                <a:ext uri="{FF2B5EF4-FFF2-40B4-BE49-F238E27FC236}">
                  <a16:creationId xmlns:a16="http://schemas.microsoft.com/office/drawing/2014/main" id="{2C63076F-DF91-AB5E-3E87-A3282F440F46}"/>
                </a:ext>
              </a:extLst>
            </p:cNvPr>
            <p:cNvSpPr txBox="1"/>
            <p:nvPr/>
          </p:nvSpPr>
          <p:spPr>
            <a:xfrm>
              <a:off x="8574950" y="1280750"/>
              <a:ext cx="28416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Detection Map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0" name="Google Shape;280;p22">
              <a:extLst>
                <a:ext uri="{FF2B5EF4-FFF2-40B4-BE49-F238E27FC236}">
                  <a16:creationId xmlns:a16="http://schemas.microsoft.com/office/drawing/2014/main" id="{72655F7A-808C-80A5-18C8-3DC24EC9EB2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43250" y="1869050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9B445A-5EF0-3FD9-EBC8-6668C26A38A0}"/>
              </a:ext>
            </a:extLst>
          </p:cNvPr>
          <p:cNvGrpSpPr/>
          <p:nvPr/>
        </p:nvGrpSpPr>
        <p:grpSpPr>
          <a:xfrm>
            <a:off x="3300615" y="1737691"/>
            <a:ext cx="5379052" cy="1307559"/>
            <a:chOff x="2679560" y="3248016"/>
            <a:chExt cx="2039056" cy="1307559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8AA11F9-5E67-124D-8F25-DF276564A93B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39B8ED-47A3-7B15-BD7F-45A3B41C2264}"/>
                </a:ext>
              </a:extLst>
            </p:cNvPr>
            <p:cNvSpPr/>
            <p:nvPr/>
          </p:nvSpPr>
          <p:spPr>
            <a:xfrm>
              <a:off x="3221975" y="3248016"/>
              <a:ext cx="954225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« simple » </a:t>
              </a:r>
            </a:p>
            <a:p>
              <a:pPr algn="ctr"/>
              <a:r>
                <a:rPr lang="fr-FR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Convolution </a:t>
              </a:r>
            </a:p>
            <a:p>
              <a:pPr algn="ctr"/>
              <a:r>
                <a:rPr lang="fr-FR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x1</a:t>
              </a:r>
              <a:endPara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Google Shape;317;p23">
            <a:extLst>
              <a:ext uri="{FF2B5EF4-FFF2-40B4-BE49-F238E27FC236}">
                <a16:creationId xmlns:a16="http://schemas.microsoft.com/office/drawing/2014/main" id="{96563EF2-81F8-A016-1E88-AB37CE00E460}"/>
              </a:ext>
            </a:extLst>
          </p:cNvPr>
          <p:cNvSpPr/>
          <p:nvPr/>
        </p:nvSpPr>
        <p:spPr>
          <a:xfrm>
            <a:off x="1318150" y="1152525"/>
            <a:ext cx="9343998" cy="5461020"/>
          </a:xfrm>
          <a:prstGeom prst="irregularSeal2">
            <a:avLst/>
          </a:prstGeom>
          <a:solidFill>
            <a:srgbClr val="FFA223"/>
          </a:solidFill>
          <a:ln w="28575" cap="flat" cmpd="sng">
            <a:solidFill>
              <a:srgbClr val="B65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Équivalent à appliquer une même couche de dense à chaque vecteur de caractéristiques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19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117D5D3-E0F9-E220-8D51-A1091BCB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>
            <a:extLst>
              <a:ext uri="{FF2B5EF4-FFF2-40B4-BE49-F238E27FC236}">
                <a16:creationId xmlns:a16="http://schemas.microsoft.com/office/drawing/2014/main" id="{933E6EA3-78B1-D4A6-B524-B416ED756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Interprétation d’une convolution 1x1</a:t>
            </a:r>
            <a:endParaRPr/>
          </a:p>
        </p:txBody>
      </p:sp>
      <p:sp>
        <p:nvSpPr>
          <p:cNvPr id="251" name="Google Shape;251;p22">
            <a:extLst>
              <a:ext uri="{FF2B5EF4-FFF2-40B4-BE49-F238E27FC236}">
                <a16:creationId xmlns:a16="http://schemas.microsoft.com/office/drawing/2014/main" id="{1C3D115B-B180-8415-E414-FD9F8732D4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  <p:grpSp>
        <p:nvGrpSpPr>
          <p:cNvPr id="254" name="Google Shape;254;p22">
            <a:extLst>
              <a:ext uri="{FF2B5EF4-FFF2-40B4-BE49-F238E27FC236}">
                <a16:creationId xmlns:a16="http://schemas.microsoft.com/office/drawing/2014/main" id="{191A8DBC-596F-5343-F681-840044CA93C5}"/>
              </a:ext>
            </a:extLst>
          </p:cNvPr>
          <p:cNvGrpSpPr/>
          <p:nvPr/>
        </p:nvGrpSpPr>
        <p:grpSpPr>
          <a:xfrm>
            <a:off x="387925" y="1280750"/>
            <a:ext cx="2841600" cy="2493300"/>
            <a:chOff x="387925" y="1280750"/>
            <a:chExt cx="2841600" cy="2493300"/>
          </a:xfrm>
        </p:grpSpPr>
        <p:sp>
          <p:nvSpPr>
            <p:cNvPr id="255" name="Google Shape;255;p22">
              <a:extLst>
                <a:ext uri="{FF2B5EF4-FFF2-40B4-BE49-F238E27FC236}">
                  <a16:creationId xmlns:a16="http://schemas.microsoft.com/office/drawing/2014/main" id="{ACF01069-DC3B-1E4A-399F-2DB8580B4181}"/>
                </a:ext>
              </a:extLst>
            </p:cNvPr>
            <p:cNvSpPr txBox="1"/>
            <p:nvPr/>
          </p:nvSpPr>
          <p:spPr>
            <a:xfrm>
              <a:off x="387925" y="1280750"/>
              <a:ext cx="28416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Feature Maps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6" name="Google Shape;256;p22">
              <a:extLst>
                <a:ext uri="{FF2B5EF4-FFF2-40B4-BE49-F238E27FC236}">
                  <a16:creationId xmlns:a16="http://schemas.microsoft.com/office/drawing/2014/main" id="{FDAB4486-01D9-77A9-0D73-447B2B520BB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225" y="1869050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57" name="Google Shape;257;p22">
            <a:extLst>
              <a:ext uri="{FF2B5EF4-FFF2-40B4-BE49-F238E27FC236}">
                <a16:creationId xmlns:a16="http://schemas.microsoft.com/office/drawing/2014/main" id="{79266008-9785-2969-AE04-9DC415D9A4CD}"/>
              </a:ext>
            </a:extLst>
          </p:cNvPr>
          <p:cNvGraphicFramePr/>
          <p:nvPr/>
        </p:nvGraphicFramePr>
        <p:xfrm>
          <a:off x="458975" y="39969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8" name="Google Shape;258;p22">
            <a:extLst>
              <a:ext uri="{FF2B5EF4-FFF2-40B4-BE49-F238E27FC236}">
                <a16:creationId xmlns:a16="http://schemas.microsoft.com/office/drawing/2014/main" id="{2159F088-326F-4995-D968-D985D7B7BE6E}"/>
              </a:ext>
            </a:extLst>
          </p:cNvPr>
          <p:cNvGraphicFramePr/>
          <p:nvPr/>
        </p:nvGraphicFramePr>
        <p:xfrm>
          <a:off x="458975" y="46131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Google Shape;259;p22">
            <a:extLst>
              <a:ext uri="{FF2B5EF4-FFF2-40B4-BE49-F238E27FC236}">
                <a16:creationId xmlns:a16="http://schemas.microsoft.com/office/drawing/2014/main" id="{4F29FC61-BA0C-E00A-630C-A4DFCA73229C}"/>
              </a:ext>
            </a:extLst>
          </p:cNvPr>
          <p:cNvGraphicFramePr/>
          <p:nvPr/>
        </p:nvGraphicFramePr>
        <p:xfrm>
          <a:off x="458975" y="52293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0" name="Google Shape;260;p22">
            <a:extLst>
              <a:ext uri="{FF2B5EF4-FFF2-40B4-BE49-F238E27FC236}">
                <a16:creationId xmlns:a16="http://schemas.microsoft.com/office/drawing/2014/main" id="{403FB4B8-C53E-D1E0-2F4B-4CD4F0319ED2}"/>
              </a:ext>
            </a:extLst>
          </p:cNvPr>
          <p:cNvGraphicFramePr/>
          <p:nvPr/>
        </p:nvGraphicFramePr>
        <p:xfrm>
          <a:off x="458975" y="5845525"/>
          <a:ext cx="270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1" name="Google Shape;261;p22">
            <a:extLst>
              <a:ext uri="{FF2B5EF4-FFF2-40B4-BE49-F238E27FC236}">
                <a16:creationId xmlns:a16="http://schemas.microsoft.com/office/drawing/2014/main" id="{68101F82-B16A-0AC9-511D-D6CE274BF8AD}"/>
              </a:ext>
            </a:extLst>
          </p:cNvPr>
          <p:cNvGraphicFramePr/>
          <p:nvPr/>
        </p:nvGraphicFramePr>
        <p:xfrm>
          <a:off x="3712013" y="3820525"/>
          <a:ext cx="3780000" cy="270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2" name="Google Shape;262;p22">
            <a:extLst>
              <a:ext uri="{FF2B5EF4-FFF2-40B4-BE49-F238E27FC236}">
                <a16:creationId xmlns:a16="http://schemas.microsoft.com/office/drawing/2014/main" id="{A8C441AB-2040-5E3B-D4B4-732A238428EF}"/>
              </a:ext>
            </a:extLst>
          </p:cNvPr>
          <p:cNvSpPr/>
          <p:nvPr/>
        </p:nvSpPr>
        <p:spPr>
          <a:xfrm rot="-1144779">
            <a:off x="4157266" y="4713400"/>
            <a:ext cx="3068995" cy="91459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Matrice de poids</a:t>
            </a:r>
            <a:endParaRPr/>
          </a:p>
        </p:txBody>
      </p:sp>
      <p:grpSp>
        <p:nvGrpSpPr>
          <p:cNvPr id="263" name="Google Shape;263;p22">
            <a:extLst>
              <a:ext uri="{FF2B5EF4-FFF2-40B4-BE49-F238E27FC236}">
                <a16:creationId xmlns:a16="http://schemas.microsoft.com/office/drawing/2014/main" id="{CFB35D0E-7C66-B0A2-6995-9C168F675EB5}"/>
              </a:ext>
            </a:extLst>
          </p:cNvPr>
          <p:cNvGrpSpPr/>
          <p:nvPr/>
        </p:nvGrpSpPr>
        <p:grpSpPr>
          <a:xfrm>
            <a:off x="3713225" y="3026450"/>
            <a:ext cx="3777600" cy="738075"/>
            <a:chOff x="4010525" y="2955900"/>
            <a:chExt cx="3777600" cy="738075"/>
          </a:xfrm>
        </p:grpSpPr>
        <p:sp>
          <p:nvSpPr>
            <p:cNvPr id="264" name="Google Shape;264;p22">
              <a:extLst>
                <a:ext uri="{FF2B5EF4-FFF2-40B4-BE49-F238E27FC236}">
                  <a16:creationId xmlns:a16="http://schemas.microsoft.com/office/drawing/2014/main" id="{3EAFF276-950C-0DEB-3FA3-4F6470F2C234}"/>
                </a:ext>
              </a:extLst>
            </p:cNvPr>
            <p:cNvSpPr/>
            <p:nvPr/>
          </p:nvSpPr>
          <p:spPr>
            <a:xfrm rot="-5400000">
              <a:off x="5814125" y="1719975"/>
              <a:ext cx="170400" cy="37776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2">
              <a:extLst>
                <a:ext uri="{FF2B5EF4-FFF2-40B4-BE49-F238E27FC236}">
                  <a16:creationId xmlns:a16="http://schemas.microsoft.com/office/drawing/2014/main" id="{62FC12A7-14D1-E74D-54F8-C994E573DBD9}"/>
                </a:ext>
              </a:extLst>
            </p:cNvPr>
            <p:cNvSpPr txBox="1"/>
            <p:nvPr/>
          </p:nvSpPr>
          <p:spPr>
            <a:xfrm>
              <a:off x="4300775" y="2955900"/>
              <a:ext cx="319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Nombre de filtres</a:t>
              </a:r>
              <a:endPara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66" name="Google Shape;266;p22">
            <a:extLst>
              <a:ext uri="{FF2B5EF4-FFF2-40B4-BE49-F238E27FC236}">
                <a16:creationId xmlns:a16="http://schemas.microsoft.com/office/drawing/2014/main" id="{1B9E60D4-79E8-BDB5-E588-972F249DF1C2}"/>
              </a:ext>
            </a:extLst>
          </p:cNvPr>
          <p:cNvGraphicFramePr/>
          <p:nvPr/>
        </p:nvGraphicFramePr>
        <p:xfrm>
          <a:off x="8059925" y="39969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" name="Google Shape;267;p22">
            <a:extLst>
              <a:ext uri="{FF2B5EF4-FFF2-40B4-BE49-F238E27FC236}">
                <a16:creationId xmlns:a16="http://schemas.microsoft.com/office/drawing/2014/main" id="{0FEB273F-214E-FE1B-8710-EEBBA0D68893}"/>
              </a:ext>
            </a:extLst>
          </p:cNvPr>
          <p:cNvGraphicFramePr/>
          <p:nvPr/>
        </p:nvGraphicFramePr>
        <p:xfrm>
          <a:off x="8059925" y="46131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8" name="Google Shape;268;p22">
            <a:extLst>
              <a:ext uri="{FF2B5EF4-FFF2-40B4-BE49-F238E27FC236}">
                <a16:creationId xmlns:a16="http://schemas.microsoft.com/office/drawing/2014/main" id="{AD72695F-896F-AE5F-7FDC-4D1BF5A612B5}"/>
              </a:ext>
            </a:extLst>
          </p:cNvPr>
          <p:cNvGraphicFramePr/>
          <p:nvPr/>
        </p:nvGraphicFramePr>
        <p:xfrm>
          <a:off x="8059925" y="52293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9" name="Google Shape;269;p22">
            <a:extLst>
              <a:ext uri="{FF2B5EF4-FFF2-40B4-BE49-F238E27FC236}">
                <a16:creationId xmlns:a16="http://schemas.microsoft.com/office/drawing/2014/main" id="{5DD49857-BE27-ED8C-51F6-EE7A00C130A5}"/>
              </a:ext>
            </a:extLst>
          </p:cNvPr>
          <p:cNvGraphicFramePr/>
          <p:nvPr/>
        </p:nvGraphicFramePr>
        <p:xfrm>
          <a:off x="8059925" y="5845525"/>
          <a:ext cx="3780000" cy="54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0" name="Google Shape;270;p22">
            <a:extLst>
              <a:ext uri="{FF2B5EF4-FFF2-40B4-BE49-F238E27FC236}">
                <a16:creationId xmlns:a16="http://schemas.microsoft.com/office/drawing/2014/main" id="{10C0CB7D-2105-A7A6-BE65-2A3EBA10D735}"/>
              </a:ext>
            </a:extLst>
          </p:cNvPr>
          <p:cNvSpPr txBox="1"/>
          <p:nvPr/>
        </p:nvSpPr>
        <p:spPr>
          <a:xfrm>
            <a:off x="3206150" y="40141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2">
            <a:extLst>
              <a:ext uri="{FF2B5EF4-FFF2-40B4-BE49-F238E27FC236}">
                <a16:creationId xmlns:a16="http://schemas.microsoft.com/office/drawing/2014/main" id="{9AABD222-E873-203B-17AA-368CEFDCBA38}"/>
              </a:ext>
            </a:extLst>
          </p:cNvPr>
          <p:cNvSpPr txBox="1"/>
          <p:nvPr/>
        </p:nvSpPr>
        <p:spPr>
          <a:xfrm>
            <a:off x="3206150" y="46303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>
            <a:extLst>
              <a:ext uri="{FF2B5EF4-FFF2-40B4-BE49-F238E27FC236}">
                <a16:creationId xmlns:a16="http://schemas.microsoft.com/office/drawing/2014/main" id="{B40DB697-0A1F-6D17-2338-87F748E0308D}"/>
              </a:ext>
            </a:extLst>
          </p:cNvPr>
          <p:cNvSpPr txBox="1"/>
          <p:nvPr/>
        </p:nvSpPr>
        <p:spPr>
          <a:xfrm>
            <a:off x="3206150" y="526382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2">
            <a:extLst>
              <a:ext uri="{FF2B5EF4-FFF2-40B4-BE49-F238E27FC236}">
                <a16:creationId xmlns:a16="http://schemas.microsoft.com/office/drawing/2014/main" id="{6423EC16-375F-76B4-0302-8D84AFEF2C11}"/>
              </a:ext>
            </a:extLst>
          </p:cNvPr>
          <p:cNvSpPr txBox="1"/>
          <p:nvPr/>
        </p:nvSpPr>
        <p:spPr>
          <a:xfrm>
            <a:off x="3206150" y="58627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2">
            <a:extLst>
              <a:ext uri="{FF2B5EF4-FFF2-40B4-BE49-F238E27FC236}">
                <a16:creationId xmlns:a16="http://schemas.microsoft.com/office/drawing/2014/main" id="{EB3A5FFA-C05E-C03D-B56D-111EE2CAA4F7}"/>
              </a:ext>
            </a:extLst>
          </p:cNvPr>
          <p:cNvSpPr txBox="1"/>
          <p:nvPr/>
        </p:nvSpPr>
        <p:spPr>
          <a:xfrm>
            <a:off x="7539200" y="403142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2">
            <a:extLst>
              <a:ext uri="{FF2B5EF4-FFF2-40B4-BE49-F238E27FC236}">
                <a16:creationId xmlns:a16="http://schemas.microsoft.com/office/drawing/2014/main" id="{D853F978-7346-9C17-EE82-370641991A93}"/>
              </a:ext>
            </a:extLst>
          </p:cNvPr>
          <p:cNvSpPr txBox="1"/>
          <p:nvPr/>
        </p:nvSpPr>
        <p:spPr>
          <a:xfrm>
            <a:off x="7546625" y="46303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>
            <a:extLst>
              <a:ext uri="{FF2B5EF4-FFF2-40B4-BE49-F238E27FC236}">
                <a16:creationId xmlns:a16="http://schemas.microsoft.com/office/drawing/2014/main" id="{96B9BC2E-6F30-65ED-54B0-4A4ED8B082A0}"/>
              </a:ext>
            </a:extLst>
          </p:cNvPr>
          <p:cNvSpPr txBox="1"/>
          <p:nvPr/>
        </p:nvSpPr>
        <p:spPr>
          <a:xfrm>
            <a:off x="7546625" y="526382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2">
            <a:extLst>
              <a:ext uri="{FF2B5EF4-FFF2-40B4-BE49-F238E27FC236}">
                <a16:creationId xmlns:a16="http://schemas.microsoft.com/office/drawing/2014/main" id="{57F84EC7-14A1-8005-80B6-180AD1EF1D6C}"/>
              </a:ext>
            </a:extLst>
          </p:cNvPr>
          <p:cNvSpPr txBox="1"/>
          <p:nvPr/>
        </p:nvSpPr>
        <p:spPr>
          <a:xfrm>
            <a:off x="7546625" y="5862775"/>
            <a:ext cx="458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22">
            <a:extLst>
              <a:ext uri="{FF2B5EF4-FFF2-40B4-BE49-F238E27FC236}">
                <a16:creationId xmlns:a16="http://schemas.microsoft.com/office/drawing/2014/main" id="{1ECF8DB0-7CC2-DA63-48F4-0A53FE30D002}"/>
              </a:ext>
            </a:extLst>
          </p:cNvPr>
          <p:cNvGrpSpPr/>
          <p:nvPr/>
        </p:nvGrpSpPr>
        <p:grpSpPr>
          <a:xfrm>
            <a:off x="8750775" y="1280750"/>
            <a:ext cx="2841600" cy="2493300"/>
            <a:chOff x="8574950" y="1280750"/>
            <a:chExt cx="2841600" cy="2493300"/>
          </a:xfrm>
        </p:grpSpPr>
        <p:sp>
          <p:nvSpPr>
            <p:cNvPr id="279" name="Google Shape;279;p22">
              <a:extLst>
                <a:ext uri="{FF2B5EF4-FFF2-40B4-BE49-F238E27FC236}">
                  <a16:creationId xmlns:a16="http://schemas.microsoft.com/office/drawing/2014/main" id="{346ED97F-2864-154F-B4B9-FC5AC66BCD72}"/>
                </a:ext>
              </a:extLst>
            </p:cNvPr>
            <p:cNvSpPr txBox="1"/>
            <p:nvPr/>
          </p:nvSpPr>
          <p:spPr>
            <a:xfrm>
              <a:off x="8574950" y="1280750"/>
              <a:ext cx="28416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Detection</a:t>
              </a: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Map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0" name="Google Shape;280;p22">
              <a:extLst>
                <a:ext uri="{FF2B5EF4-FFF2-40B4-BE49-F238E27FC236}">
                  <a16:creationId xmlns:a16="http://schemas.microsoft.com/office/drawing/2014/main" id="{B27D1730-92B4-ABEF-C090-3A7887C27E8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43250" y="1869050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55011-CBD5-A73F-CB59-70712AB5E94F}"/>
              </a:ext>
            </a:extLst>
          </p:cNvPr>
          <p:cNvGrpSpPr/>
          <p:nvPr/>
        </p:nvGrpSpPr>
        <p:grpSpPr>
          <a:xfrm>
            <a:off x="3300615" y="1737691"/>
            <a:ext cx="5379052" cy="1307559"/>
            <a:chOff x="2679560" y="3248016"/>
            <a:chExt cx="2039056" cy="1307559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F1D16FD-46D5-3582-C6E3-D12A4C94EA57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805B48-8CFE-5BA0-4DDF-332484774CDF}"/>
                </a:ext>
              </a:extLst>
            </p:cNvPr>
            <p:cNvSpPr/>
            <p:nvPr/>
          </p:nvSpPr>
          <p:spPr>
            <a:xfrm>
              <a:off x="3221975" y="3248016"/>
              <a:ext cx="954225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« simple » </a:t>
              </a:r>
            </a:p>
            <a:p>
              <a:pPr algn="ctr"/>
              <a:r>
                <a:rPr lang="fr-FR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Convolution </a:t>
              </a:r>
            </a:p>
            <a:p>
              <a:pPr algn="ctr"/>
              <a:r>
                <a:rPr lang="fr-FR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1x1</a:t>
              </a:r>
              <a:endPara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Google Shape;317;p23">
            <a:extLst>
              <a:ext uri="{FF2B5EF4-FFF2-40B4-BE49-F238E27FC236}">
                <a16:creationId xmlns:a16="http://schemas.microsoft.com/office/drawing/2014/main" id="{EF04E985-306E-4206-B2D0-6417D93A9600}"/>
              </a:ext>
            </a:extLst>
          </p:cNvPr>
          <p:cNvSpPr/>
          <p:nvPr/>
        </p:nvSpPr>
        <p:spPr>
          <a:xfrm>
            <a:off x="1318150" y="1152525"/>
            <a:ext cx="9343998" cy="5461020"/>
          </a:xfrm>
          <a:prstGeom prst="irregularSeal2">
            <a:avLst/>
          </a:prstGeom>
          <a:solidFill>
            <a:srgbClr val="FFA223"/>
          </a:solidFill>
          <a:ln w="28575" cap="flat" cmpd="sng">
            <a:solidFill>
              <a:srgbClr val="B65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Équivalent à appliquer une même couche de dense à chaque vecteur de caractéristiques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55;p24">
            <a:extLst>
              <a:ext uri="{FF2B5EF4-FFF2-40B4-BE49-F238E27FC236}">
                <a16:creationId xmlns:a16="http://schemas.microsoft.com/office/drawing/2014/main" id="{0F4FBA26-4AC8-1F6E-89B4-FBBA053418AF}"/>
              </a:ext>
            </a:extLst>
          </p:cNvPr>
          <p:cNvSpPr/>
          <p:nvPr/>
        </p:nvSpPr>
        <p:spPr>
          <a:xfrm>
            <a:off x="1885950" y="1438275"/>
            <a:ext cx="7793982" cy="5082264"/>
          </a:xfrm>
          <a:prstGeom prst="irregularSeal1">
            <a:avLst/>
          </a:prstGeom>
          <a:solidFill>
            <a:srgbClr val="FA8300"/>
          </a:solidFill>
          <a:ln w="28575" cap="flat" cmpd="sng">
            <a:solidFill>
              <a:srgbClr val="B65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L’information spatiale est préservée!</a:t>
            </a:r>
            <a:endParaRPr sz="3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37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C601-59B7-BEC8-16F5-14031FF3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Interprétation</a:t>
            </a:r>
            <a:r>
              <a:rPr lang="en-US" dirty="0"/>
              <a:t> de la detection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8050A3-151A-2565-B9F8-295900820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8720B6B-E456-936D-F596-FAFAC4DBDB3F}"/>
              </a:ext>
            </a:extLst>
          </p:cNvPr>
          <p:cNvGrpSpPr/>
          <p:nvPr/>
        </p:nvGrpSpPr>
        <p:grpSpPr>
          <a:xfrm>
            <a:off x="1201509" y="1280750"/>
            <a:ext cx="9788982" cy="5438274"/>
            <a:chOff x="1111676" y="1280750"/>
            <a:chExt cx="9788982" cy="5438274"/>
          </a:xfrm>
        </p:grpSpPr>
        <p:pic>
          <p:nvPicPr>
            <p:cNvPr id="9" name="Google Shape;365;p25">
              <a:extLst>
                <a:ext uri="{FF2B5EF4-FFF2-40B4-BE49-F238E27FC236}">
                  <a16:creationId xmlns:a16="http://schemas.microsoft.com/office/drawing/2014/main" id="{F50A8CDB-037B-0F2E-4312-E620C12E1CF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6940658" y="1896644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B4F604-B22E-CF1A-EEEF-C6A94DE336CD}"/>
                </a:ext>
              </a:extLst>
            </p:cNvPr>
            <p:cNvSpPr/>
            <p:nvPr/>
          </p:nvSpPr>
          <p:spPr>
            <a:xfrm>
              <a:off x="6978650" y="1927184"/>
              <a:ext cx="444500" cy="45724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7C8281A-607E-17BF-AA3E-5E439140471A}"/>
                </a:ext>
              </a:extLst>
            </p:cNvPr>
            <p:cNvSpPr/>
            <p:nvPr/>
          </p:nvSpPr>
          <p:spPr>
            <a:xfrm>
              <a:off x="8427244" y="3376613"/>
              <a:ext cx="495300" cy="492918"/>
            </a:xfrm>
            <a:prstGeom prst="rect">
              <a:avLst/>
            </a:prstGeom>
            <a:solidFill>
              <a:srgbClr val="0000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8327AC6-5130-F413-930F-229401255195}"/>
                </a:ext>
              </a:extLst>
            </p:cNvPr>
            <p:cNvSpPr/>
            <p:nvPr/>
          </p:nvSpPr>
          <p:spPr>
            <a:xfrm>
              <a:off x="10405352" y="4369295"/>
              <a:ext cx="476961" cy="492918"/>
            </a:xfrm>
            <a:prstGeom prst="rect">
              <a:avLst/>
            </a:prstGeom>
            <a:solidFill>
              <a:srgbClr val="00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3D0053-4C17-A03A-646D-0993675D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7645" y="1952551"/>
              <a:ext cx="2409748" cy="2409748"/>
            </a:xfrm>
            <a:prstGeom prst="rect">
              <a:avLst/>
            </a:prstGeom>
          </p:spPr>
        </p:pic>
        <p:pic>
          <p:nvPicPr>
            <p:cNvPr id="10" name="Google Shape;366;p25">
              <a:extLst>
                <a:ext uri="{FF2B5EF4-FFF2-40B4-BE49-F238E27FC236}">
                  <a16:creationId xmlns:a16="http://schemas.microsoft.com/office/drawing/2014/main" id="{7B7D8416-55F3-A784-A119-872F79F2313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0652" y="1889537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370;p25">
              <a:extLst>
                <a:ext uri="{FF2B5EF4-FFF2-40B4-BE49-F238E27FC236}">
                  <a16:creationId xmlns:a16="http://schemas.microsoft.com/office/drawing/2014/main" id="{2FC6510F-CB3B-8193-BD3E-664ADD667C9B}"/>
                </a:ext>
              </a:extLst>
            </p:cNvPr>
            <p:cNvSpPr/>
            <p:nvPr/>
          </p:nvSpPr>
          <p:spPr>
            <a:xfrm>
              <a:off x="6769608" y="1811132"/>
              <a:ext cx="558600" cy="6870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48;p26">
              <a:extLst>
                <a:ext uri="{FF2B5EF4-FFF2-40B4-BE49-F238E27FC236}">
                  <a16:creationId xmlns:a16="http://schemas.microsoft.com/office/drawing/2014/main" id="{D69416AD-04D6-B4CB-DD69-0DC1487AF832}"/>
                </a:ext>
              </a:extLst>
            </p:cNvPr>
            <p:cNvSpPr/>
            <p:nvPr/>
          </p:nvSpPr>
          <p:spPr>
            <a:xfrm>
              <a:off x="7512417" y="2273196"/>
              <a:ext cx="2653500" cy="3000900"/>
            </a:xfrm>
            <a:prstGeom prst="rect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91;p25">
              <a:extLst>
                <a:ext uri="{FF2B5EF4-FFF2-40B4-BE49-F238E27FC236}">
                  <a16:creationId xmlns:a16="http://schemas.microsoft.com/office/drawing/2014/main" id="{83DE66F6-DB31-0155-88AB-0F903BB25BB2}"/>
                </a:ext>
              </a:extLst>
            </p:cNvPr>
            <p:cNvSpPr/>
            <p:nvPr/>
          </p:nvSpPr>
          <p:spPr>
            <a:xfrm>
              <a:off x="10523069" y="4458236"/>
              <a:ext cx="288300" cy="246600"/>
            </a:xfrm>
            <a:prstGeom prst="rect">
              <a:avLst/>
            </a:prstGeom>
            <a:noFill/>
            <a:ln w="762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79;p22">
              <a:extLst>
                <a:ext uri="{FF2B5EF4-FFF2-40B4-BE49-F238E27FC236}">
                  <a16:creationId xmlns:a16="http://schemas.microsoft.com/office/drawing/2014/main" id="{74983639-E848-941E-D736-D2AFBE0F64A4}"/>
                </a:ext>
              </a:extLst>
            </p:cNvPr>
            <p:cNvSpPr txBox="1"/>
            <p:nvPr/>
          </p:nvSpPr>
          <p:spPr>
            <a:xfrm>
              <a:off x="1358504" y="1280750"/>
              <a:ext cx="28416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Detection</a:t>
              </a: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Map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DA8E3FD9-0EF0-44B1-63E4-90512C6CA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0104" y="2154633"/>
              <a:ext cx="2569504" cy="2527936"/>
            </a:xfrm>
            <a:prstGeom prst="bentConnector3">
              <a:avLst>
                <a:gd name="adj1" fmla="val 3026"/>
              </a:avLst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AD3A3A7C-345E-182B-53E5-E25971117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6513" y="3388465"/>
              <a:ext cx="1879804" cy="347027"/>
            </a:xfrm>
            <a:prstGeom prst="bentConnector3">
              <a:avLst>
                <a:gd name="adj1" fmla="val -350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572D1157-4EB7-0EC6-09CB-0556B62DA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4545" y="3773646"/>
              <a:ext cx="3137866" cy="1560419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00FF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FE74E5C1-5B38-05BE-AC72-0C61C3604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2776" y="4704836"/>
              <a:ext cx="6744443" cy="1198685"/>
            </a:xfrm>
            <a:prstGeom prst="bentConnector3">
              <a:avLst>
                <a:gd name="adj1" fmla="val 100029"/>
              </a:avLst>
            </a:prstGeom>
            <a:ln w="76200">
              <a:solidFill>
                <a:srgbClr val="00FF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94E7CBB7-61E5-F342-F9FA-3AA036B63936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rot="5400000">
              <a:off x="760762" y="3624467"/>
              <a:ext cx="2060513" cy="1358682"/>
            </a:xfrm>
            <a:prstGeom prst="bentConnector4">
              <a:avLst>
                <a:gd name="adj1" fmla="val -717"/>
                <a:gd name="adj2" fmla="val 116825"/>
              </a:avLst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C0866154-5246-7C66-F86D-C223A4AB11BE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rot="10800000" flipV="1">
              <a:off x="1111677" y="3770463"/>
              <a:ext cx="2276342" cy="2133058"/>
            </a:xfrm>
            <a:prstGeom prst="bentConnector3">
              <a:avLst>
                <a:gd name="adj1" fmla="val 120084"/>
              </a:avLst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5CA55E4-9E72-782B-472B-5683442B7629}"/>
                </a:ext>
              </a:extLst>
            </p:cNvPr>
            <p:cNvGrpSpPr/>
            <p:nvPr/>
          </p:nvGrpSpPr>
          <p:grpSpPr>
            <a:xfrm>
              <a:off x="1111677" y="4526672"/>
              <a:ext cx="3401685" cy="1619827"/>
              <a:chOff x="1102533" y="4892065"/>
              <a:chExt cx="3401685" cy="1619827"/>
            </a:xfrm>
          </p:grpSpPr>
          <p:graphicFrame>
            <p:nvGraphicFramePr>
              <p:cNvPr id="7" name="Google Shape;266;p22">
                <a:extLst>
                  <a:ext uri="{FF2B5EF4-FFF2-40B4-BE49-F238E27FC236}">
                    <a16:creationId xmlns:a16="http://schemas.microsoft.com/office/drawing/2014/main" id="{27B21415-C35E-FB25-99DE-5F9C2E51FC9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03588890"/>
                  </p:ext>
                </p:extLst>
              </p:nvPr>
            </p:nvGraphicFramePr>
            <p:xfrm>
              <a:off x="1102533" y="4892065"/>
              <a:ext cx="3401685" cy="485955"/>
            </p:xfrm>
            <a:graphic>
              <a:graphicData uri="http://schemas.openxmlformats.org/drawingml/2006/table">
                <a:tbl>
                  <a:tblPr>
                    <a:noFill/>
                    <a:tableStyleId>{EAA12436-515C-4E44-829E-E64E2545583F}</a:tableStyleId>
                  </a:tblPr>
                  <a:tblGrid>
                    <a:gridCol w="4859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8595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55" name="Google Shape;267;p22">
                <a:extLst>
                  <a:ext uri="{FF2B5EF4-FFF2-40B4-BE49-F238E27FC236}">
                    <a16:creationId xmlns:a16="http://schemas.microsoft.com/office/drawing/2014/main" id="{A1F447CF-2525-F09B-87D8-F733B193FE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9800440"/>
                  </p:ext>
                </p:extLst>
              </p:nvPr>
            </p:nvGraphicFramePr>
            <p:xfrm>
              <a:off x="1102533" y="5456481"/>
              <a:ext cx="3401685" cy="485955"/>
            </p:xfrm>
            <a:graphic>
              <a:graphicData uri="http://schemas.openxmlformats.org/drawingml/2006/table">
                <a:tbl>
                  <a:tblPr>
                    <a:noFill/>
                    <a:tableStyleId>{EAA12436-515C-4E44-829E-E64E2545583F}</a:tableStyleId>
                  </a:tblPr>
                  <a:tblGrid>
                    <a:gridCol w="4859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8595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56" name="Google Shape;268;p22">
                <a:extLst>
                  <a:ext uri="{FF2B5EF4-FFF2-40B4-BE49-F238E27FC236}">
                    <a16:creationId xmlns:a16="http://schemas.microsoft.com/office/drawing/2014/main" id="{10AA1212-9046-FC7A-38A8-55508A3A28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2614764"/>
                  </p:ext>
                </p:extLst>
              </p:nvPr>
            </p:nvGraphicFramePr>
            <p:xfrm>
              <a:off x="1102533" y="6025937"/>
              <a:ext cx="3401685" cy="485955"/>
            </p:xfrm>
            <a:graphic>
              <a:graphicData uri="http://schemas.openxmlformats.org/drawingml/2006/table">
                <a:tbl>
                  <a:tblPr>
                    <a:noFill/>
                    <a:tableStyleId>{EAA12436-515C-4E44-829E-E64E2545583F}</a:tableStyleId>
                  </a:tblPr>
                  <a:tblGrid>
                    <a:gridCol w="4859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8595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09" name="Google Shape;265;p22">
              <a:extLst>
                <a:ext uri="{FF2B5EF4-FFF2-40B4-BE49-F238E27FC236}">
                  <a16:creationId xmlns:a16="http://schemas.microsoft.com/office/drawing/2014/main" id="{F576BFA6-532B-B8FD-B519-34972142C948}"/>
                </a:ext>
              </a:extLst>
            </p:cNvPr>
            <p:cNvSpPr txBox="1"/>
            <p:nvPr/>
          </p:nvSpPr>
          <p:spPr>
            <a:xfrm>
              <a:off x="1111676" y="6195824"/>
              <a:ext cx="3401686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 vecteur = 1 boîte</a:t>
              </a:r>
              <a:endParaRPr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64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580E3-C2FE-98DA-D50A-2F10EEE3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9045-A2D4-0CC9-09C0-DEC78F10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Interprétation</a:t>
            </a:r>
            <a:r>
              <a:rPr lang="en-US" dirty="0"/>
              <a:t> de la detection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915E0-D24E-237D-6F03-A5D32FD9C4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3922DFD-2D67-4F58-2852-646C34226D81}"/>
              </a:ext>
            </a:extLst>
          </p:cNvPr>
          <p:cNvGrpSpPr/>
          <p:nvPr/>
        </p:nvGrpSpPr>
        <p:grpSpPr>
          <a:xfrm>
            <a:off x="1201509" y="1280750"/>
            <a:ext cx="9788982" cy="5438274"/>
            <a:chOff x="1111676" y="1280750"/>
            <a:chExt cx="9788982" cy="5438274"/>
          </a:xfrm>
        </p:grpSpPr>
        <p:pic>
          <p:nvPicPr>
            <p:cNvPr id="9" name="Google Shape;365;p25">
              <a:extLst>
                <a:ext uri="{FF2B5EF4-FFF2-40B4-BE49-F238E27FC236}">
                  <a16:creationId xmlns:a16="http://schemas.microsoft.com/office/drawing/2014/main" id="{1E3A70C2-78E8-B4B3-1B95-BD2036C4B59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6940658" y="1896644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89D5F25-BFF8-1739-66BF-92EAAB11EA40}"/>
                </a:ext>
              </a:extLst>
            </p:cNvPr>
            <p:cNvSpPr/>
            <p:nvPr/>
          </p:nvSpPr>
          <p:spPr>
            <a:xfrm>
              <a:off x="6978650" y="1927184"/>
              <a:ext cx="444500" cy="45724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FCF2AEF-EAA9-C80B-15E2-90CB95B3CE72}"/>
                </a:ext>
              </a:extLst>
            </p:cNvPr>
            <p:cNvSpPr/>
            <p:nvPr/>
          </p:nvSpPr>
          <p:spPr>
            <a:xfrm>
              <a:off x="8427244" y="3376613"/>
              <a:ext cx="495300" cy="492918"/>
            </a:xfrm>
            <a:prstGeom prst="rect">
              <a:avLst/>
            </a:prstGeom>
            <a:solidFill>
              <a:srgbClr val="0000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4DFA72B-D248-914C-50AD-FD5397ECBD63}"/>
                </a:ext>
              </a:extLst>
            </p:cNvPr>
            <p:cNvSpPr/>
            <p:nvPr/>
          </p:nvSpPr>
          <p:spPr>
            <a:xfrm>
              <a:off x="10405352" y="4369295"/>
              <a:ext cx="476961" cy="492918"/>
            </a:xfrm>
            <a:prstGeom prst="rect">
              <a:avLst/>
            </a:prstGeom>
            <a:solidFill>
              <a:srgbClr val="00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E7AE30-51A2-F4A0-9BCE-1C734B78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07645" y="1952551"/>
              <a:ext cx="2409748" cy="2409748"/>
            </a:xfrm>
            <a:prstGeom prst="rect">
              <a:avLst/>
            </a:prstGeom>
          </p:spPr>
        </p:pic>
        <p:pic>
          <p:nvPicPr>
            <p:cNvPr id="10" name="Google Shape;366;p25">
              <a:extLst>
                <a:ext uri="{FF2B5EF4-FFF2-40B4-BE49-F238E27FC236}">
                  <a16:creationId xmlns:a16="http://schemas.microsoft.com/office/drawing/2014/main" id="{590BF5F0-EEFE-B4B2-2936-38D37E77E4F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0652" y="1889537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370;p25">
              <a:extLst>
                <a:ext uri="{FF2B5EF4-FFF2-40B4-BE49-F238E27FC236}">
                  <a16:creationId xmlns:a16="http://schemas.microsoft.com/office/drawing/2014/main" id="{D1F4F75A-7AC5-0489-476B-E0B341236BCE}"/>
                </a:ext>
              </a:extLst>
            </p:cNvPr>
            <p:cNvSpPr/>
            <p:nvPr/>
          </p:nvSpPr>
          <p:spPr>
            <a:xfrm>
              <a:off x="6769608" y="1811132"/>
              <a:ext cx="558600" cy="6870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48;p26">
              <a:extLst>
                <a:ext uri="{FF2B5EF4-FFF2-40B4-BE49-F238E27FC236}">
                  <a16:creationId xmlns:a16="http://schemas.microsoft.com/office/drawing/2014/main" id="{82BB0591-D386-CD5B-2D8D-CEE67FAC3155}"/>
                </a:ext>
              </a:extLst>
            </p:cNvPr>
            <p:cNvSpPr/>
            <p:nvPr/>
          </p:nvSpPr>
          <p:spPr>
            <a:xfrm>
              <a:off x="7512417" y="2273196"/>
              <a:ext cx="2653500" cy="3000900"/>
            </a:xfrm>
            <a:prstGeom prst="rect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91;p25">
              <a:extLst>
                <a:ext uri="{FF2B5EF4-FFF2-40B4-BE49-F238E27FC236}">
                  <a16:creationId xmlns:a16="http://schemas.microsoft.com/office/drawing/2014/main" id="{66144048-0706-4523-F5C4-2F8ACEBA28F7}"/>
                </a:ext>
              </a:extLst>
            </p:cNvPr>
            <p:cNvSpPr/>
            <p:nvPr/>
          </p:nvSpPr>
          <p:spPr>
            <a:xfrm>
              <a:off x="10523069" y="4458236"/>
              <a:ext cx="288300" cy="246600"/>
            </a:xfrm>
            <a:prstGeom prst="rect">
              <a:avLst/>
            </a:prstGeom>
            <a:noFill/>
            <a:ln w="762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79;p22">
              <a:extLst>
                <a:ext uri="{FF2B5EF4-FFF2-40B4-BE49-F238E27FC236}">
                  <a16:creationId xmlns:a16="http://schemas.microsoft.com/office/drawing/2014/main" id="{1FC2BE18-5A68-1EB9-1DCE-454C90E1D475}"/>
                </a:ext>
              </a:extLst>
            </p:cNvPr>
            <p:cNvSpPr txBox="1"/>
            <p:nvPr/>
          </p:nvSpPr>
          <p:spPr>
            <a:xfrm>
              <a:off x="1358504" y="1280750"/>
              <a:ext cx="28416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Detection</a:t>
              </a: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Map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8196715E-9449-3F80-4D81-76AF21CFF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0104" y="2154633"/>
              <a:ext cx="2569504" cy="2527936"/>
            </a:xfrm>
            <a:prstGeom prst="bentConnector3">
              <a:avLst>
                <a:gd name="adj1" fmla="val 3026"/>
              </a:avLst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C89A356B-E595-FBA9-5F5B-27FDE1A1CC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6513" y="3388465"/>
              <a:ext cx="1879804" cy="347027"/>
            </a:xfrm>
            <a:prstGeom prst="bentConnector3">
              <a:avLst>
                <a:gd name="adj1" fmla="val -350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0BCF42B8-5E06-DEB7-E9F9-FBBA4EDBD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4545" y="3773646"/>
              <a:ext cx="3137866" cy="1560419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00FF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A010AC6-5586-0FB6-2443-47834032C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2776" y="4704836"/>
              <a:ext cx="6744443" cy="1198685"/>
            </a:xfrm>
            <a:prstGeom prst="bentConnector3">
              <a:avLst>
                <a:gd name="adj1" fmla="val 100029"/>
              </a:avLst>
            </a:prstGeom>
            <a:ln w="76200">
              <a:solidFill>
                <a:srgbClr val="00FF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94D8E566-EA08-5D78-49F7-B908930A9D3B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rot="5400000">
              <a:off x="760762" y="3624467"/>
              <a:ext cx="2060513" cy="1358682"/>
            </a:xfrm>
            <a:prstGeom prst="bentConnector4">
              <a:avLst>
                <a:gd name="adj1" fmla="val -717"/>
                <a:gd name="adj2" fmla="val 116825"/>
              </a:avLst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291D80D9-FC89-5056-5195-68FD6E8C5CAD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rot="10800000" flipV="1">
              <a:off x="1111677" y="3770463"/>
              <a:ext cx="2276342" cy="2133058"/>
            </a:xfrm>
            <a:prstGeom prst="bentConnector3">
              <a:avLst>
                <a:gd name="adj1" fmla="val 120084"/>
              </a:avLst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31FE230-92CA-FF38-85B3-DF1A6B0E628E}"/>
                </a:ext>
              </a:extLst>
            </p:cNvPr>
            <p:cNvGrpSpPr/>
            <p:nvPr/>
          </p:nvGrpSpPr>
          <p:grpSpPr>
            <a:xfrm>
              <a:off x="1111677" y="4526672"/>
              <a:ext cx="3401685" cy="1619827"/>
              <a:chOff x="1102533" y="4892065"/>
              <a:chExt cx="3401685" cy="1619827"/>
            </a:xfrm>
          </p:grpSpPr>
          <p:graphicFrame>
            <p:nvGraphicFramePr>
              <p:cNvPr id="7" name="Google Shape;266;p22">
                <a:extLst>
                  <a:ext uri="{FF2B5EF4-FFF2-40B4-BE49-F238E27FC236}">
                    <a16:creationId xmlns:a16="http://schemas.microsoft.com/office/drawing/2014/main" id="{93B0AF79-A74F-7E39-00F9-640024AC20BF}"/>
                  </a:ext>
                </a:extLst>
              </p:cNvPr>
              <p:cNvGraphicFramePr/>
              <p:nvPr/>
            </p:nvGraphicFramePr>
            <p:xfrm>
              <a:off x="1102533" y="4892065"/>
              <a:ext cx="3401685" cy="485955"/>
            </p:xfrm>
            <a:graphic>
              <a:graphicData uri="http://schemas.openxmlformats.org/drawingml/2006/table">
                <a:tbl>
                  <a:tblPr>
                    <a:noFill/>
                    <a:tableStyleId>{EAA12436-515C-4E44-829E-E64E2545583F}</a:tableStyleId>
                  </a:tblPr>
                  <a:tblGrid>
                    <a:gridCol w="4859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8595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55" name="Google Shape;267;p22">
                <a:extLst>
                  <a:ext uri="{FF2B5EF4-FFF2-40B4-BE49-F238E27FC236}">
                    <a16:creationId xmlns:a16="http://schemas.microsoft.com/office/drawing/2014/main" id="{23E9DC1C-17E0-77AF-038B-26EABBAE9BCC}"/>
                  </a:ext>
                </a:extLst>
              </p:cNvPr>
              <p:cNvGraphicFramePr/>
              <p:nvPr/>
            </p:nvGraphicFramePr>
            <p:xfrm>
              <a:off x="1102533" y="5456481"/>
              <a:ext cx="3401685" cy="485955"/>
            </p:xfrm>
            <a:graphic>
              <a:graphicData uri="http://schemas.openxmlformats.org/drawingml/2006/table">
                <a:tbl>
                  <a:tblPr>
                    <a:noFill/>
                    <a:tableStyleId>{EAA12436-515C-4E44-829E-E64E2545583F}</a:tableStyleId>
                  </a:tblPr>
                  <a:tblGrid>
                    <a:gridCol w="4859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8595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56" name="Google Shape;268;p22">
                <a:extLst>
                  <a:ext uri="{FF2B5EF4-FFF2-40B4-BE49-F238E27FC236}">
                    <a16:creationId xmlns:a16="http://schemas.microsoft.com/office/drawing/2014/main" id="{C43B8E0D-2965-9993-E027-05E428E70ED3}"/>
                  </a:ext>
                </a:extLst>
              </p:cNvPr>
              <p:cNvGraphicFramePr/>
              <p:nvPr/>
            </p:nvGraphicFramePr>
            <p:xfrm>
              <a:off x="1102533" y="6025937"/>
              <a:ext cx="3401685" cy="485955"/>
            </p:xfrm>
            <a:graphic>
              <a:graphicData uri="http://schemas.openxmlformats.org/drawingml/2006/table">
                <a:tbl>
                  <a:tblPr>
                    <a:noFill/>
                    <a:tableStyleId>{EAA12436-515C-4E44-829E-E64E2545583F}</a:tableStyleId>
                  </a:tblPr>
                  <a:tblGrid>
                    <a:gridCol w="4859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8595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8595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300" dirty="0"/>
                        </a:p>
                      </a:txBody>
                      <a:tcPr marL="82275" marR="82275" marT="82275" marB="82275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09" name="Google Shape;265;p22">
              <a:extLst>
                <a:ext uri="{FF2B5EF4-FFF2-40B4-BE49-F238E27FC236}">
                  <a16:creationId xmlns:a16="http://schemas.microsoft.com/office/drawing/2014/main" id="{21906D7B-279E-E3EA-B8D5-48410B8A73D2}"/>
                </a:ext>
              </a:extLst>
            </p:cNvPr>
            <p:cNvSpPr txBox="1"/>
            <p:nvPr/>
          </p:nvSpPr>
          <p:spPr>
            <a:xfrm>
              <a:off x="1111676" y="6195824"/>
              <a:ext cx="3401686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 vecteur = 1 boîte</a:t>
              </a:r>
              <a:endParaRPr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265;p22">
            <a:extLst>
              <a:ext uri="{FF2B5EF4-FFF2-40B4-BE49-F238E27FC236}">
                <a16:creationId xmlns:a16="http://schemas.microsoft.com/office/drawing/2014/main" id="{F90279B6-EDCB-FAB7-C8AA-DA820236575C}"/>
              </a:ext>
            </a:extLst>
          </p:cNvPr>
          <p:cNvSpPr txBox="1"/>
          <p:nvPr/>
        </p:nvSpPr>
        <p:spPr>
          <a:xfrm>
            <a:off x="6720239" y="1251670"/>
            <a:ext cx="86856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0.06</a:t>
            </a:r>
            <a:endParaRPr sz="2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65;p22">
            <a:extLst>
              <a:ext uri="{FF2B5EF4-FFF2-40B4-BE49-F238E27FC236}">
                <a16:creationId xmlns:a16="http://schemas.microsoft.com/office/drawing/2014/main" id="{9C8314EE-42BE-0D2E-670B-8B965D262C42}"/>
              </a:ext>
            </a:extLst>
          </p:cNvPr>
          <p:cNvSpPr txBox="1"/>
          <p:nvPr/>
        </p:nvSpPr>
        <p:spPr>
          <a:xfrm>
            <a:off x="9381142" y="2266044"/>
            <a:ext cx="91678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0.99</a:t>
            </a:r>
            <a:endParaRPr sz="28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65;p22">
            <a:extLst>
              <a:ext uri="{FF2B5EF4-FFF2-40B4-BE49-F238E27FC236}">
                <a16:creationId xmlns:a16="http://schemas.microsoft.com/office/drawing/2014/main" id="{961F21DD-8C16-F899-5256-E1EE7A10ABBE}"/>
              </a:ext>
            </a:extLst>
          </p:cNvPr>
          <p:cNvSpPr txBox="1"/>
          <p:nvPr/>
        </p:nvSpPr>
        <p:spPr>
          <a:xfrm>
            <a:off x="10997267" y="4265072"/>
            <a:ext cx="846682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0.03</a:t>
            </a:r>
            <a:endParaRPr sz="2800" b="1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7B56A4-2B23-6F3F-B513-74A50C40EBB0}"/>
              </a:ext>
            </a:extLst>
          </p:cNvPr>
          <p:cNvSpPr/>
          <p:nvPr/>
        </p:nvSpPr>
        <p:spPr>
          <a:xfrm>
            <a:off x="447085" y="2013797"/>
            <a:ext cx="6056107" cy="3889724"/>
          </a:xfrm>
          <a:prstGeom prst="rect">
            <a:avLst/>
          </a:prstGeom>
          <a:solidFill>
            <a:srgbClr val="FFA223"/>
          </a:solidFill>
          <a:ln w="57150">
            <a:solidFill>
              <a:srgbClr val="B6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Remarques: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plus des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coordonées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taille de la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boîte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on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prédit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également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score pour la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boîte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la cellule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Niveau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dimensions, les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boîtes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sont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pas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confinées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à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leur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cellule,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seulement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les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coordonées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leur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sont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5343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6"/>
          <p:cNvPicPr preferRelativeResize="0"/>
          <p:nvPr/>
        </p:nvPicPr>
        <p:blipFill rotWithShape="1">
          <a:blip r:embed="rId3">
            <a:alphaModFix/>
          </a:blip>
          <a:srcRect l="4973" t="4980" r="33476" b="48859"/>
          <a:stretch/>
        </p:blipFill>
        <p:spPr>
          <a:xfrm>
            <a:off x="7250541" y="1946659"/>
            <a:ext cx="3960000" cy="396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550" y="1949875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6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Post-process final</a:t>
            </a:r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  <p:grpSp>
        <p:nvGrpSpPr>
          <p:cNvPr id="411" name="Google Shape;411;p26"/>
          <p:cNvGrpSpPr/>
          <p:nvPr/>
        </p:nvGrpSpPr>
        <p:grpSpPr>
          <a:xfrm>
            <a:off x="981456" y="1864334"/>
            <a:ext cx="4286225" cy="4083425"/>
            <a:chOff x="981456" y="1864334"/>
            <a:chExt cx="4286225" cy="4083425"/>
          </a:xfrm>
        </p:grpSpPr>
        <p:pic>
          <p:nvPicPr>
            <p:cNvPr id="412" name="Google Shape;412;p26"/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1152506" y="1949846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2500" y="19498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4" name="Google Shape;414;p26"/>
            <p:cNvGrpSpPr/>
            <p:nvPr/>
          </p:nvGrpSpPr>
          <p:grpSpPr>
            <a:xfrm>
              <a:off x="981456" y="1864334"/>
              <a:ext cx="4286225" cy="4083425"/>
              <a:chOff x="279600" y="1933750"/>
              <a:chExt cx="4286225" cy="4083425"/>
            </a:xfrm>
          </p:grpSpPr>
          <p:sp>
            <p:nvSpPr>
              <p:cNvPr id="415" name="Google Shape;415;p26"/>
              <p:cNvSpPr/>
              <p:nvPr/>
            </p:nvSpPr>
            <p:spPr>
              <a:xfrm>
                <a:off x="1048200" y="24202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1174550" y="26207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279600" y="19337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6011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2077375" y="56216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3877125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4240325" y="40995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4150675" y="565207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722700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3521175" y="4139075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549900" y="31731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2060375" y="21116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549900" y="4139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4061575" y="346390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2576425" y="5067000"/>
                <a:ext cx="711600" cy="8349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1128325" y="4785925"/>
                <a:ext cx="775500" cy="116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652725" y="37891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3072000" y="2739250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40759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3788025" y="225565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3431638" y="29215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913375" y="27816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6"/>
              <p:cNvSpPr/>
              <p:nvPr/>
            </p:nvSpPr>
            <p:spPr>
              <a:xfrm>
                <a:off x="1091363" y="253670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4075950" y="45954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3575200" y="5652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 flipH="1">
                <a:off x="2697975" y="5711325"/>
                <a:ext cx="8232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549900" y="57113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 flipH="1">
                <a:off x="517300" y="4536225"/>
                <a:ext cx="2430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2576425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3152475" y="19627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3431650" y="22497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1563163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1056538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8" name="Google Shape;448;p26"/>
          <p:cNvSpPr/>
          <p:nvPr/>
        </p:nvSpPr>
        <p:spPr>
          <a:xfrm>
            <a:off x="7827966" y="2309772"/>
            <a:ext cx="2653500" cy="30009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6"/>
          <p:cNvSpPr txBox="1"/>
          <p:nvPr/>
        </p:nvSpPr>
        <p:spPr>
          <a:xfrm>
            <a:off x="5334450" y="4462050"/>
            <a:ext cx="15231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par score et NMS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3BAABFE-83D0-F005-1E2E-CA88DAEB3046}"/>
              </a:ext>
            </a:extLst>
          </p:cNvPr>
          <p:cNvSpPr/>
          <p:nvPr/>
        </p:nvSpPr>
        <p:spPr>
          <a:xfrm>
            <a:off x="5194754" y="3410045"/>
            <a:ext cx="1990256" cy="1033272"/>
          </a:xfrm>
          <a:prstGeom prst="rightArrow">
            <a:avLst>
              <a:gd name="adj1" fmla="val 50000"/>
              <a:gd name="adj2" fmla="val 46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Filtrage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7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En résumé</a:t>
            </a:r>
            <a:endParaRPr/>
          </a:p>
        </p:txBody>
      </p:sp>
      <p:sp>
        <p:nvSpPr>
          <p:cNvPr id="458" name="Google Shape;45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grpSp>
        <p:nvGrpSpPr>
          <p:cNvPr id="459" name="Google Shape;459;p27"/>
          <p:cNvGrpSpPr/>
          <p:nvPr/>
        </p:nvGrpSpPr>
        <p:grpSpPr>
          <a:xfrm>
            <a:off x="249111" y="1176025"/>
            <a:ext cx="11693789" cy="2998502"/>
            <a:chOff x="272061" y="1197200"/>
            <a:chExt cx="11693789" cy="2998502"/>
          </a:xfrm>
        </p:grpSpPr>
        <p:pic>
          <p:nvPicPr>
            <p:cNvPr id="460" name="Google Shape;460;p27"/>
            <p:cNvPicPr preferRelativeResize="0"/>
            <p:nvPr/>
          </p:nvPicPr>
          <p:blipFill rotWithShape="1">
            <a:blip r:embed="rId3">
              <a:alphaModFix/>
            </a:blip>
            <a:srcRect l="4971" t="4978" r="33417" b="41254"/>
            <a:stretch/>
          </p:blipFill>
          <p:spPr>
            <a:xfrm>
              <a:off x="272061" y="1813702"/>
              <a:ext cx="2022826" cy="235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3989" y="1785502"/>
              <a:ext cx="2410178" cy="241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27"/>
            <p:cNvSpPr txBox="1"/>
            <p:nvPr/>
          </p:nvSpPr>
          <p:spPr>
            <a:xfrm>
              <a:off x="4678088" y="1197200"/>
              <a:ext cx="25020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Feature Maps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9" name="Google Shape;46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09764" y="1785502"/>
              <a:ext cx="2410178" cy="241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27"/>
            <p:cNvSpPr txBox="1"/>
            <p:nvPr/>
          </p:nvSpPr>
          <p:spPr>
            <a:xfrm>
              <a:off x="9463850" y="1197200"/>
              <a:ext cx="25020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Detection Map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27"/>
          <p:cNvGrpSpPr/>
          <p:nvPr/>
        </p:nvGrpSpPr>
        <p:grpSpPr>
          <a:xfrm>
            <a:off x="2556498" y="4174535"/>
            <a:ext cx="6787486" cy="2519473"/>
            <a:chOff x="2625348" y="4244685"/>
            <a:chExt cx="6787486" cy="2519473"/>
          </a:xfrm>
        </p:grpSpPr>
        <p:grpSp>
          <p:nvGrpSpPr>
            <p:cNvPr id="472" name="Google Shape;472;p27"/>
            <p:cNvGrpSpPr/>
            <p:nvPr/>
          </p:nvGrpSpPr>
          <p:grpSpPr>
            <a:xfrm>
              <a:off x="6955970" y="4244685"/>
              <a:ext cx="2456864" cy="2519473"/>
              <a:chOff x="969495" y="1715260"/>
              <a:chExt cx="2456864" cy="2519473"/>
            </a:xfrm>
          </p:grpSpPr>
          <p:pic>
            <p:nvPicPr>
              <p:cNvPr id="473" name="Google Shape;473;p27"/>
              <p:cNvPicPr preferRelativeResize="0"/>
              <p:nvPr/>
            </p:nvPicPr>
            <p:blipFill rotWithShape="1">
              <a:blip r:embed="rId3">
                <a:alphaModFix/>
              </a:blip>
              <a:srcRect l="4973" t="4980" r="33476" b="48859"/>
              <a:stretch/>
            </p:blipFill>
            <p:spPr>
              <a:xfrm>
                <a:off x="1016352" y="1813700"/>
                <a:ext cx="2353774" cy="23538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16351" y="1813700"/>
                <a:ext cx="2353775" cy="23537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5" name="Google Shape;475;p27"/>
              <p:cNvGrpSpPr/>
              <p:nvPr/>
            </p:nvGrpSpPr>
            <p:grpSpPr>
              <a:xfrm>
                <a:off x="969495" y="1715260"/>
                <a:ext cx="2456864" cy="2519473"/>
                <a:chOff x="279600" y="1933750"/>
                <a:chExt cx="4286225" cy="4083425"/>
              </a:xfrm>
            </p:grpSpPr>
            <p:sp>
              <p:nvSpPr>
                <p:cNvPr id="476" name="Google Shape;476;p27"/>
                <p:cNvSpPr/>
                <p:nvPr/>
              </p:nvSpPr>
              <p:spPr>
                <a:xfrm>
                  <a:off x="1048200" y="242025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7"/>
                <p:cNvSpPr/>
                <p:nvPr/>
              </p:nvSpPr>
              <p:spPr>
                <a:xfrm>
                  <a:off x="1174550" y="262075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7"/>
                <p:cNvSpPr/>
                <p:nvPr/>
              </p:nvSpPr>
              <p:spPr>
                <a:xfrm>
                  <a:off x="279600" y="1933750"/>
                  <a:ext cx="558600" cy="6870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7"/>
                <p:cNvSpPr/>
                <p:nvPr/>
              </p:nvSpPr>
              <p:spPr>
                <a:xfrm>
                  <a:off x="601150" y="26207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7"/>
                <p:cNvSpPr/>
                <p:nvPr/>
              </p:nvSpPr>
              <p:spPr>
                <a:xfrm>
                  <a:off x="2077375" y="56216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7"/>
                <p:cNvSpPr/>
                <p:nvPr/>
              </p:nvSpPr>
              <p:spPr>
                <a:xfrm>
                  <a:off x="3877125" y="5204125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7"/>
                <p:cNvSpPr/>
                <p:nvPr/>
              </p:nvSpPr>
              <p:spPr>
                <a:xfrm>
                  <a:off x="4240325" y="40995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7"/>
                <p:cNvSpPr/>
                <p:nvPr/>
              </p:nvSpPr>
              <p:spPr>
                <a:xfrm>
                  <a:off x="4150675" y="5652075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7"/>
                <p:cNvSpPr/>
                <p:nvPr/>
              </p:nvSpPr>
              <p:spPr>
                <a:xfrm>
                  <a:off x="722700" y="5204125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27"/>
                <p:cNvSpPr/>
                <p:nvPr/>
              </p:nvSpPr>
              <p:spPr>
                <a:xfrm>
                  <a:off x="3521175" y="4139075"/>
                  <a:ext cx="4146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27"/>
                <p:cNvSpPr/>
                <p:nvPr/>
              </p:nvSpPr>
              <p:spPr>
                <a:xfrm>
                  <a:off x="549900" y="317312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p27"/>
                <p:cNvSpPr/>
                <p:nvPr/>
              </p:nvSpPr>
              <p:spPr>
                <a:xfrm>
                  <a:off x="2060375" y="211162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27"/>
                <p:cNvSpPr/>
                <p:nvPr/>
              </p:nvSpPr>
              <p:spPr>
                <a:xfrm>
                  <a:off x="549900" y="41390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27"/>
                <p:cNvSpPr/>
                <p:nvPr/>
              </p:nvSpPr>
              <p:spPr>
                <a:xfrm>
                  <a:off x="4061575" y="3463900"/>
                  <a:ext cx="4146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27"/>
                <p:cNvSpPr/>
                <p:nvPr/>
              </p:nvSpPr>
              <p:spPr>
                <a:xfrm>
                  <a:off x="2576425" y="5067000"/>
                  <a:ext cx="711600" cy="83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27"/>
                <p:cNvSpPr/>
                <p:nvPr/>
              </p:nvSpPr>
              <p:spPr>
                <a:xfrm>
                  <a:off x="1128325" y="4785925"/>
                  <a:ext cx="775500" cy="11670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27"/>
                <p:cNvSpPr/>
                <p:nvPr/>
              </p:nvSpPr>
              <p:spPr>
                <a:xfrm>
                  <a:off x="652725" y="3789138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27"/>
                <p:cNvSpPr/>
                <p:nvPr/>
              </p:nvSpPr>
              <p:spPr>
                <a:xfrm>
                  <a:off x="3072000" y="2739250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27"/>
                <p:cNvSpPr/>
                <p:nvPr/>
              </p:nvSpPr>
              <p:spPr>
                <a:xfrm>
                  <a:off x="4075950" y="26207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27"/>
                <p:cNvSpPr/>
                <p:nvPr/>
              </p:nvSpPr>
              <p:spPr>
                <a:xfrm>
                  <a:off x="3788025" y="2255650"/>
                  <a:ext cx="4146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7"/>
                <p:cNvSpPr/>
                <p:nvPr/>
              </p:nvSpPr>
              <p:spPr>
                <a:xfrm>
                  <a:off x="3431638" y="2921550"/>
                  <a:ext cx="558600" cy="6870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7"/>
                <p:cNvSpPr/>
                <p:nvPr/>
              </p:nvSpPr>
              <p:spPr>
                <a:xfrm>
                  <a:off x="913375" y="278165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7"/>
                <p:cNvSpPr/>
                <p:nvPr/>
              </p:nvSpPr>
              <p:spPr>
                <a:xfrm>
                  <a:off x="1091363" y="253670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7"/>
                <p:cNvSpPr/>
                <p:nvPr/>
              </p:nvSpPr>
              <p:spPr>
                <a:xfrm>
                  <a:off x="4075950" y="45954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7"/>
                <p:cNvSpPr/>
                <p:nvPr/>
              </p:nvSpPr>
              <p:spPr>
                <a:xfrm>
                  <a:off x="3575200" y="56520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7"/>
                <p:cNvSpPr/>
                <p:nvPr/>
              </p:nvSpPr>
              <p:spPr>
                <a:xfrm flipH="1">
                  <a:off x="2697975" y="5711325"/>
                  <a:ext cx="8232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7"/>
                <p:cNvSpPr/>
                <p:nvPr/>
              </p:nvSpPr>
              <p:spPr>
                <a:xfrm>
                  <a:off x="549900" y="571132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7"/>
                <p:cNvSpPr/>
                <p:nvPr/>
              </p:nvSpPr>
              <p:spPr>
                <a:xfrm flipH="1">
                  <a:off x="517300" y="4536225"/>
                  <a:ext cx="2430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7"/>
                <p:cNvSpPr/>
                <p:nvPr/>
              </p:nvSpPr>
              <p:spPr>
                <a:xfrm>
                  <a:off x="2576425" y="22093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7"/>
                <p:cNvSpPr/>
                <p:nvPr/>
              </p:nvSpPr>
              <p:spPr>
                <a:xfrm>
                  <a:off x="3152475" y="19627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27"/>
                <p:cNvSpPr/>
                <p:nvPr/>
              </p:nvSpPr>
              <p:spPr>
                <a:xfrm>
                  <a:off x="3431650" y="2249738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27"/>
                <p:cNvSpPr/>
                <p:nvPr/>
              </p:nvSpPr>
              <p:spPr>
                <a:xfrm>
                  <a:off x="1563163" y="22093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27"/>
                <p:cNvSpPr/>
                <p:nvPr/>
              </p:nvSpPr>
              <p:spPr>
                <a:xfrm>
                  <a:off x="1056538" y="22093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2" name="Google Shape;512;p27"/>
            <p:cNvGrpSpPr/>
            <p:nvPr/>
          </p:nvGrpSpPr>
          <p:grpSpPr>
            <a:xfrm>
              <a:off x="2625348" y="4327502"/>
              <a:ext cx="2022826" cy="2353802"/>
              <a:chOff x="2498048" y="4327514"/>
              <a:chExt cx="2022826" cy="2353802"/>
            </a:xfrm>
          </p:grpSpPr>
          <p:pic>
            <p:nvPicPr>
              <p:cNvPr id="513" name="Google Shape;513;p27"/>
              <p:cNvPicPr preferRelativeResize="0"/>
              <p:nvPr/>
            </p:nvPicPr>
            <p:blipFill rotWithShape="1">
              <a:blip r:embed="rId3">
                <a:alphaModFix/>
              </a:blip>
              <a:srcRect l="4971" t="4978" r="33417" b="41254"/>
              <a:stretch/>
            </p:blipFill>
            <p:spPr>
              <a:xfrm>
                <a:off x="2498048" y="4327514"/>
                <a:ext cx="2022826" cy="23538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4" name="Google Shape;514;p27"/>
              <p:cNvSpPr/>
              <p:nvPr/>
            </p:nvSpPr>
            <p:spPr>
              <a:xfrm>
                <a:off x="2676050" y="4543073"/>
                <a:ext cx="1504500" cy="15741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4444AD-7A00-E01A-0523-C62CA5C427F1}"/>
              </a:ext>
            </a:extLst>
          </p:cNvPr>
          <p:cNvGrpSpPr/>
          <p:nvPr/>
        </p:nvGrpSpPr>
        <p:grpSpPr>
          <a:xfrm>
            <a:off x="2556498" y="2315641"/>
            <a:ext cx="2039056" cy="1307559"/>
            <a:chOff x="2679560" y="3248016"/>
            <a:chExt cx="2039056" cy="130755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84B474F-5592-B7E0-7FAD-D2A93D048C1D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622C7E-676A-53CB-1E5C-F6441B5ABA3B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Extractor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B1B295-A8B2-AFAF-22A9-D29E37F09EF4}"/>
              </a:ext>
            </a:extLst>
          </p:cNvPr>
          <p:cNvGrpSpPr/>
          <p:nvPr/>
        </p:nvGrpSpPr>
        <p:grpSpPr>
          <a:xfrm>
            <a:off x="7344001" y="2315633"/>
            <a:ext cx="2039056" cy="1307559"/>
            <a:chOff x="2679560" y="3248016"/>
            <a:chExt cx="2039056" cy="1307559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76A7D23E-60AA-5479-755F-56518328CF5E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84099F-0619-A16E-770F-49FA5E5D4E6B}"/>
                </a:ext>
              </a:extLst>
            </p:cNvPr>
            <p:cNvSpPr/>
            <p:nvPr/>
          </p:nvSpPr>
          <p:spPr>
            <a:xfrm>
              <a:off x="2760827" y="3248016"/>
              <a:ext cx="1390650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</a:t>
              </a:r>
            </a:p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1x1</a:t>
              </a:r>
            </a:p>
          </p:txBody>
        </p:sp>
      </p:grpSp>
      <p:sp>
        <p:nvSpPr>
          <p:cNvPr id="15" name="Arrow: Bent 14">
            <a:extLst>
              <a:ext uri="{FF2B5EF4-FFF2-40B4-BE49-F238E27FC236}">
                <a16:creationId xmlns:a16="http://schemas.microsoft.com/office/drawing/2014/main" id="{2D8193EA-3186-C2AA-5F82-417FDE4D1C78}"/>
              </a:ext>
            </a:extLst>
          </p:cNvPr>
          <p:cNvSpPr/>
          <p:nvPr/>
        </p:nvSpPr>
        <p:spPr>
          <a:xfrm rot="10800000">
            <a:off x="9413896" y="4257352"/>
            <a:ext cx="1539853" cy="1796228"/>
          </a:xfrm>
          <a:prstGeom prst="bentArrow">
            <a:avLst>
              <a:gd name="adj1" fmla="val 33262"/>
              <a:gd name="adj2" fmla="val 33580"/>
              <a:gd name="adj3" fmla="val 3229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BD4A3-BEED-DE92-B34F-5B0E76F2813D}"/>
              </a:ext>
            </a:extLst>
          </p:cNvPr>
          <p:cNvSpPr/>
          <p:nvPr/>
        </p:nvSpPr>
        <p:spPr>
          <a:xfrm>
            <a:off x="9964555" y="4817681"/>
            <a:ext cx="1458749" cy="13075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Décodage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1F11C-86E2-4FBC-52AD-0F7FD02F0408}"/>
              </a:ext>
            </a:extLst>
          </p:cNvPr>
          <p:cNvGrpSpPr/>
          <p:nvPr/>
        </p:nvGrpSpPr>
        <p:grpSpPr>
          <a:xfrm rot="10800000">
            <a:off x="4716258" y="4857053"/>
            <a:ext cx="2039056" cy="1307559"/>
            <a:chOff x="2679560" y="3248016"/>
            <a:chExt cx="2039056" cy="1307559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83FB93F-6446-3691-3363-DE89CA28D6BB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5488658-2D0F-AAFF-02C5-1713F37D7B2C}"/>
                </a:ext>
              </a:extLst>
            </p:cNvPr>
            <p:cNvSpPr/>
            <p:nvPr/>
          </p:nvSpPr>
          <p:spPr>
            <a:xfrm rot="10800000"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Filtrage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&amp; NMS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9EB1F93B-0603-D998-0CD9-B6525A376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7">
            <a:extLst>
              <a:ext uri="{FF2B5EF4-FFF2-40B4-BE49-F238E27FC236}">
                <a16:creationId xmlns:a16="http://schemas.microsoft.com/office/drawing/2014/main" id="{945C5521-EA0E-D5E2-40D0-46A4916CF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En résumé</a:t>
            </a:r>
            <a:endParaRPr/>
          </a:p>
        </p:txBody>
      </p:sp>
      <p:sp>
        <p:nvSpPr>
          <p:cNvPr id="458" name="Google Shape;458;p27">
            <a:extLst>
              <a:ext uri="{FF2B5EF4-FFF2-40B4-BE49-F238E27FC236}">
                <a16:creationId xmlns:a16="http://schemas.microsoft.com/office/drawing/2014/main" id="{DEC9C8BA-763A-89E4-E49D-B8629DCBE7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  <p:grpSp>
        <p:nvGrpSpPr>
          <p:cNvPr id="459" name="Google Shape;459;p27">
            <a:extLst>
              <a:ext uri="{FF2B5EF4-FFF2-40B4-BE49-F238E27FC236}">
                <a16:creationId xmlns:a16="http://schemas.microsoft.com/office/drawing/2014/main" id="{1B113675-60D8-B515-F8A0-6D80BFF37D30}"/>
              </a:ext>
            </a:extLst>
          </p:cNvPr>
          <p:cNvGrpSpPr/>
          <p:nvPr/>
        </p:nvGrpSpPr>
        <p:grpSpPr>
          <a:xfrm>
            <a:off x="249111" y="1176025"/>
            <a:ext cx="11693789" cy="2998502"/>
            <a:chOff x="272061" y="1197200"/>
            <a:chExt cx="11693789" cy="2998502"/>
          </a:xfrm>
        </p:grpSpPr>
        <p:pic>
          <p:nvPicPr>
            <p:cNvPr id="460" name="Google Shape;460;p27">
              <a:extLst>
                <a:ext uri="{FF2B5EF4-FFF2-40B4-BE49-F238E27FC236}">
                  <a16:creationId xmlns:a16="http://schemas.microsoft.com/office/drawing/2014/main" id="{DFA2D3EE-EF86-4E68-8860-AF1193FD610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1" t="4978" r="33417" b="41254"/>
            <a:stretch/>
          </p:blipFill>
          <p:spPr>
            <a:xfrm>
              <a:off x="272061" y="1813702"/>
              <a:ext cx="2022826" cy="235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27">
              <a:extLst>
                <a:ext uri="{FF2B5EF4-FFF2-40B4-BE49-F238E27FC236}">
                  <a16:creationId xmlns:a16="http://schemas.microsoft.com/office/drawing/2014/main" id="{7E35D24E-E810-EE25-53EA-C5A3DBFA047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3989" y="1785502"/>
              <a:ext cx="2410178" cy="241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27">
              <a:extLst>
                <a:ext uri="{FF2B5EF4-FFF2-40B4-BE49-F238E27FC236}">
                  <a16:creationId xmlns:a16="http://schemas.microsoft.com/office/drawing/2014/main" id="{D20FA42A-8F60-1AFB-CA66-6AEDD0060C58}"/>
                </a:ext>
              </a:extLst>
            </p:cNvPr>
            <p:cNvSpPr txBox="1"/>
            <p:nvPr/>
          </p:nvSpPr>
          <p:spPr>
            <a:xfrm>
              <a:off x="4678088" y="1197200"/>
              <a:ext cx="25020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Feature Maps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9" name="Google Shape;469;p27">
              <a:extLst>
                <a:ext uri="{FF2B5EF4-FFF2-40B4-BE49-F238E27FC236}">
                  <a16:creationId xmlns:a16="http://schemas.microsoft.com/office/drawing/2014/main" id="{99FD89F7-AFB2-3DE7-72A1-64974DE8EE7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09764" y="1785502"/>
              <a:ext cx="2410178" cy="241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27">
              <a:extLst>
                <a:ext uri="{FF2B5EF4-FFF2-40B4-BE49-F238E27FC236}">
                  <a16:creationId xmlns:a16="http://schemas.microsoft.com/office/drawing/2014/main" id="{88CDFB61-633D-5A7F-FA69-658B536F6E99}"/>
                </a:ext>
              </a:extLst>
            </p:cNvPr>
            <p:cNvSpPr txBox="1"/>
            <p:nvPr/>
          </p:nvSpPr>
          <p:spPr>
            <a:xfrm>
              <a:off x="9463850" y="1197200"/>
              <a:ext cx="25020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Detection Map</a:t>
              </a:r>
              <a:endParaRPr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27">
            <a:extLst>
              <a:ext uri="{FF2B5EF4-FFF2-40B4-BE49-F238E27FC236}">
                <a16:creationId xmlns:a16="http://schemas.microsoft.com/office/drawing/2014/main" id="{EBE4E92F-0C95-27C8-9A8C-D7B474F8EF6D}"/>
              </a:ext>
            </a:extLst>
          </p:cNvPr>
          <p:cNvGrpSpPr/>
          <p:nvPr/>
        </p:nvGrpSpPr>
        <p:grpSpPr>
          <a:xfrm>
            <a:off x="2556498" y="4174535"/>
            <a:ext cx="6787486" cy="2519473"/>
            <a:chOff x="2625348" y="4244685"/>
            <a:chExt cx="6787486" cy="2519473"/>
          </a:xfrm>
        </p:grpSpPr>
        <p:grpSp>
          <p:nvGrpSpPr>
            <p:cNvPr id="472" name="Google Shape;472;p27">
              <a:extLst>
                <a:ext uri="{FF2B5EF4-FFF2-40B4-BE49-F238E27FC236}">
                  <a16:creationId xmlns:a16="http://schemas.microsoft.com/office/drawing/2014/main" id="{69DC3CC9-4A7F-6F7D-54BA-379057C30BB7}"/>
                </a:ext>
              </a:extLst>
            </p:cNvPr>
            <p:cNvGrpSpPr/>
            <p:nvPr/>
          </p:nvGrpSpPr>
          <p:grpSpPr>
            <a:xfrm>
              <a:off x="6955970" y="4244685"/>
              <a:ext cx="2456864" cy="2519473"/>
              <a:chOff x="969495" y="1715260"/>
              <a:chExt cx="2456864" cy="2519473"/>
            </a:xfrm>
          </p:grpSpPr>
          <p:pic>
            <p:nvPicPr>
              <p:cNvPr id="473" name="Google Shape;473;p27">
                <a:extLst>
                  <a:ext uri="{FF2B5EF4-FFF2-40B4-BE49-F238E27FC236}">
                    <a16:creationId xmlns:a16="http://schemas.microsoft.com/office/drawing/2014/main" id="{E0579478-1B09-9030-54A9-7980031DCB8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4973" t="4980" r="33476" b="48859"/>
              <a:stretch/>
            </p:blipFill>
            <p:spPr>
              <a:xfrm>
                <a:off x="1016352" y="1813700"/>
                <a:ext cx="2353774" cy="23538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27">
                <a:extLst>
                  <a:ext uri="{FF2B5EF4-FFF2-40B4-BE49-F238E27FC236}">
                    <a16:creationId xmlns:a16="http://schemas.microsoft.com/office/drawing/2014/main" id="{2B47FF74-2B63-6AA8-3234-45376403E54F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16351" y="1813700"/>
                <a:ext cx="2353775" cy="23537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5" name="Google Shape;475;p27">
                <a:extLst>
                  <a:ext uri="{FF2B5EF4-FFF2-40B4-BE49-F238E27FC236}">
                    <a16:creationId xmlns:a16="http://schemas.microsoft.com/office/drawing/2014/main" id="{B1AAA31C-A026-BA7F-34A2-42E53EF935CF}"/>
                  </a:ext>
                </a:extLst>
              </p:cNvPr>
              <p:cNvGrpSpPr/>
              <p:nvPr/>
            </p:nvGrpSpPr>
            <p:grpSpPr>
              <a:xfrm>
                <a:off x="969495" y="1715260"/>
                <a:ext cx="2456864" cy="2519473"/>
                <a:chOff x="279600" y="1933750"/>
                <a:chExt cx="4286225" cy="4083425"/>
              </a:xfrm>
            </p:grpSpPr>
            <p:sp>
              <p:nvSpPr>
                <p:cNvPr id="476" name="Google Shape;476;p27">
                  <a:extLst>
                    <a:ext uri="{FF2B5EF4-FFF2-40B4-BE49-F238E27FC236}">
                      <a16:creationId xmlns:a16="http://schemas.microsoft.com/office/drawing/2014/main" id="{1915BA32-9B1E-4C64-5DF7-2C48165F123D}"/>
                    </a:ext>
                  </a:extLst>
                </p:cNvPr>
                <p:cNvSpPr/>
                <p:nvPr/>
              </p:nvSpPr>
              <p:spPr>
                <a:xfrm>
                  <a:off x="1048200" y="242025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7">
                  <a:extLst>
                    <a:ext uri="{FF2B5EF4-FFF2-40B4-BE49-F238E27FC236}">
                      <a16:creationId xmlns:a16="http://schemas.microsoft.com/office/drawing/2014/main" id="{013BA5B2-3AF8-6BA5-060D-07F0445F8E05}"/>
                    </a:ext>
                  </a:extLst>
                </p:cNvPr>
                <p:cNvSpPr/>
                <p:nvPr/>
              </p:nvSpPr>
              <p:spPr>
                <a:xfrm>
                  <a:off x="1174550" y="262075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7">
                  <a:extLst>
                    <a:ext uri="{FF2B5EF4-FFF2-40B4-BE49-F238E27FC236}">
                      <a16:creationId xmlns:a16="http://schemas.microsoft.com/office/drawing/2014/main" id="{B73519DF-CB74-845A-B97F-74F1D77ADDBC}"/>
                    </a:ext>
                  </a:extLst>
                </p:cNvPr>
                <p:cNvSpPr/>
                <p:nvPr/>
              </p:nvSpPr>
              <p:spPr>
                <a:xfrm>
                  <a:off x="279600" y="1933750"/>
                  <a:ext cx="558600" cy="6870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7">
                  <a:extLst>
                    <a:ext uri="{FF2B5EF4-FFF2-40B4-BE49-F238E27FC236}">
                      <a16:creationId xmlns:a16="http://schemas.microsoft.com/office/drawing/2014/main" id="{1DAE7C4E-F81D-F5A5-4A86-FDE511951DEE}"/>
                    </a:ext>
                  </a:extLst>
                </p:cNvPr>
                <p:cNvSpPr/>
                <p:nvPr/>
              </p:nvSpPr>
              <p:spPr>
                <a:xfrm>
                  <a:off x="601150" y="26207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7">
                  <a:extLst>
                    <a:ext uri="{FF2B5EF4-FFF2-40B4-BE49-F238E27FC236}">
                      <a16:creationId xmlns:a16="http://schemas.microsoft.com/office/drawing/2014/main" id="{1BC5FF4F-264A-9243-520C-897E9A649585}"/>
                    </a:ext>
                  </a:extLst>
                </p:cNvPr>
                <p:cNvSpPr/>
                <p:nvPr/>
              </p:nvSpPr>
              <p:spPr>
                <a:xfrm>
                  <a:off x="2077375" y="56216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7">
                  <a:extLst>
                    <a:ext uri="{FF2B5EF4-FFF2-40B4-BE49-F238E27FC236}">
                      <a16:creationId xmlns:a16="http://schemas.microsoft.com/office/drawing/2014/main" id="{522B7577-5CCA-0ACA-BCEF-669BC2E9EBA2}"/>
                    </a:ext>
                  </a:extLst>
                </p:cNvPr>
                <p:cNvSpPr/>
                <p:nvPr/>
              </p:nvSpPr>
              <p:spPr>
                <a:xfrm>
                  <a:off x="3877125" y="5204125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7">
                  <a:extLst>
                    <a:ext uri="{FF2B5EF4-FFF2-40B4-BE49-F238E27FC236}">
                      <a16:creationId xmlns:a16="http://schemas.microsoft.com/office/drawing/2014/main" id="{F6F85A73-377D-ED07-0140-CA5516984595}"/>
                    </a:ext>
                  </a:extLst>
                </p:cNvPr>
                <p:cNvSpPr/>
                <p:nvPr/>
              </p:nvSpPr>
              <p:spPr>
                <a:xfrm>
                  <a:off x="4240325" y="40995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7">
                  <a:extLst>
                    <a:ext uri="{FF2B5EF4-FFF2-40B4-BE49-F238E27FC236}">
                      <a16:creationId xmlns:a16="http://schemas.microsoft.com/office/drawing/2014/main" id="{D7AAC714-A71C-B7E6-8D44-C3D99B56936C}"/>
                    </a:ext>
                  </a:extLst>
                </p:cNvPr>
                <p:cNvSpPr/>
                <p:nvPr/>
              </p:nvSpPr>
              <p:spPr>
                <a:xfrm>
                  <a:off x="4150675" y="5652075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7">
                  <a:extLst>
                    <a:ext uri="{FF2B5EF4-FFF2-40B4-BE49-F238E27FC236}">
                      <a16:creationId xmlns:a16="http://schemas.microsoft.com/office/drawing/2014/main" id="{2131DD4E-F158-EAF8-487C-138DD364B413}"/>
                    </a:ext>
                  </a:extLst>
                </p:cNvPr>
                <p:cNvSpPr/>
                <p:nvPr/>
              </p:nvSpPr>
              <p:spPr>
                <a:xfrm>
                  <a:off x="722700" y="5204125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27">
                  <a:extLst>
                    <a:ext uri="{FF2B5EF4-FFF2-40B4-BE49-F238E27FC236}">
                      <a16:creationId xmlns:a16="http://schemas.microsoft.com/office/drawing/2014/main" id="{2F9ED380-40A7-61AC-B72E-F3BBEC43966D}"/>
                    </a:ext>
                  </a:extLst>
                </p:cNvPr>
                <p:cNvSpPr/>
                <p:nvPr/>
              </p:nvSpPr>
              <p:spPr>
                <a:xfrm>
                  <a:off x="3521175" y="4139075"/>
                  <a:ext cx="4146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27">
                  <a:extLst>
                    <a:ext uri="{FF2B5EF4-FFF2-40B4-BE49-F238E27FC236}">
                      <a16:creationId xmlns:a16="http://schemas.microsoft.com/office/drawing/2014/main" id="{C7353DF5-1947-EE2F-9AFA-7E1A47B9D3A7}"/>
                    </a:ext>
                  </a:extLst>
                </p:cNvPr>
                <p:cNvSpPr/>
                <p:nvPr/>
              </p:nvSpPr>
              <p:spPr>
                <a:xfrm>
                  <a:off x="549900" y="317312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p27">
                  <a:extLst>
                    <a:ext uri="{FF2B5EF4-FFF2-40B4-BE49-F238E27FC236}">
                      <a16:creationId xmlns:a16="http://schemas.microsoft.com/office/drawing/2014/main" id="{90E6E232-A76D-98D5-BD5A-5CF081E5535E}"/>
                    </a:ext>
                  </a:extLst>
                </p:cNvPr>
                <p:cNvSpPr/>
                <p:nvPr/>
              </p:nvSpPr>
              <p:spPr>
                <a:xfrm>
                  <a:off x="2060375" y="211162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27">
                  <a:extLst>
                    <a:ext uri="{FF2B5EF4-FFF2-40B4-BE49-F238E27FC236}">
                      <a16:creationId xmlns:a16="http://schemas.microsoft.com/office/drawing/2014/main" id="{E8DEA2C4-5DC2-5588-B0F1-C49CB0D2B7D7}"/>
                    </a:ext>
                  </a:extLst>
                </p:cNvPr>
                <p:cNvSpPr/>
                <p:nvPr/>
              </p:nvSpPr>
              <p:spPr>
                <a:xfrm>
                  <a:off x="549900" y="41390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27">
                  <a:extLst>
                    <a:ext uri="{FF2B5EF4-FFF2-40B4-BE49-F238E27FC236}">
                      <a16:creationId xmlns:a16="http://schemas.microsoft.com/office/drawing/2014/main" id="{840D034E-E1FC-60DF-5B92-B9912412B52F}"/>
                    </a:ext>
                  </a:extLst>
                </p:cNvPr>
                <p:cNvSpPr/>
                <p:nvPr/>
              </p:nvSpPr>
              <p:spPr>
                <a:xfrm>
                  <a:off x="4061575" y="3463900"/>
                  <a:ext cx="4146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27">
                  <a:extLst>
                    <a:ext uri="{FF2B5EF4-FFF2-40B4-BE49-F238E27FC236}">
                      <a16:creationId xmlns:a16="http://schemas.microsoft.com/office/drawing/2014/main" id="{701D9BBA-7E62-04CD-DAE5-192628C0BABB}"/>
                    </a:ext>
                  </a:extLst>
                </p:cNvPr>
                <p:cNvSpPr/>
                <p:nvPr/>
              </p:nvSpPr>
              <p:spPr>
                <a:xfrm>
                  <a:off x="2576425" y="5067000"/>
                  <a:ext cx="711600" cy="83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27">
                  <a:extLst>
                    <a:ext uri="{FF2B5EF4-FFF2-40B4-BE49-F238E27FC236}">
                      <a16:creationId xmlns:a16="http://schemas.microsoft.com/office/drawing/2014/main" id="{19F0ACAA-676D-5897-72EB-E25F901BC43F}"/>
                    </a:ext>
                  </a:extLst>
                </p:cNvPr>
                <p:cNvSpPr/>
                <p:nvPr/>
              </p:nvSpPr>
              <p:spPr>
                <a:xfrm>
                  <a:off x="1128325" y="4785925"/>
                  <a:ext cx="775500" cy="11670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27">
                  <a:extLst>
                    <a:ext uri="{FF2B5EF4-FFF2-40B4-BE49-F238E27FC236}">
                      <a16:creationId xmlns:a16="http://schemas.microsoft.com/office/drawing/2014/main" id="{8365F633-5C22-FB0C-BEF0-47949C45F387}"/>
                    </a:ext>
                  </a:extLst>
                </p:cNvPr>
                <p:cNvSpPr/>
                <p:nvPr/>
              </p:nvSpPr>
              <p:spPr>
                <a:xfrm>
                  <a:off x="652725" y="3789138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27">
                  <a:extLst>
                    <a:ext uri="{FF2B5EF4-FFF2-40B4-BE49-F238E27FC236}">
                      <a16:creationId xmlns:a16="http://schemas.microsoft.com/office/drawing/2014/main" id="{4725EF37-22A5-04D8-A82D-2FE9CAEEFE6A}"/>
                    </a:ext>
                  </a:extLst>
                </p:cNvPr>
                <p:cNvSpPr/>
                <p:nvPr/>
              </p:nvSpPr>
              <p:spPr>
                <a:xfrm>
                  <a:off x="3072000" y="2739250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27">
                  <a:extLst>
                    <a:ext uri="{FF2B5EF4-FFF2-40B4-BE49-F238E27FC236}">
                      <a16:creationId xmlns:a16="http://schemas.microsoft.com/office/drawing/2014/main" id="{59959528-AC59-BE3C-F128-10ADA8DAD3F4}"/>
                    </a:ext>
                  </a:extLst>
                </p:cNvPr>
                <p:cNvSpPr/>
                <p:nvPr/>
              </p:nvSpPr>
              <p:spPr>
                <a:xfrm>
                  <a:off x="4075950" y="26207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27">
                  <a:extLst>
                    <a:ext uri="{FF2B5EF4-FFF2-40B4-BE49-F238E27FC236}">
                      <a16:creationId xmlns:a16="http://schemas.microsoft.com/office/drawing/2014/main" id="{5DBF1C3A-A781-DC50-5A8F-194256F84637}"/>
                    </a:ext>
                  </a:extLst>
                </p:cNvPr>
                <p:cNvSpPr/>
                <p:nvPr/>
              </p:nvSpPr>
              <p:spPr>
                <a:xfrm>
                  <a:off x="3788025" y="2255650"/>
                  <a:ext cx="4146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7">
                  <a:extLst>
                    <a:ext uri="{FF2B5EF4-FFF2-40B4-BE49-F238E27FC236}">
                      <a16:creationId xmlns:a16="http://schemas.microsoft.com/office/drawing/2014/main" id="{0508581E-B370-8E04-A266-579B2225DDAB}"/>
                    </a:ext>
                  </a:extLst>
                </p:cNvPr>
                <p:cNvSpPr/>
                <p:nvPr/>
              </p:nvSpPr>
              <p:spPr>
                <a:xfrm>
                  <a:off x="3431638" y="2921550"/>
                  <a:ext cx="558600" cy="6870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7">
                  <a:extLst>
                    <a:ext uri="{FF2B5EF4-FFF2-40B4-BE49-F238E27FC236}">
                      <a16:creationId xmlns:a16="http://schemas.microsoft.com/office/drawing/2014/main" id="{3A5D888E-6B58-0EAD-62E4-28FD866B2EF2}"/>
                    </a:ext>
                  </a:extLst>
                </p:cNvPr>
                <p:cNvSpPr/>
                <p:nvPr/>
              </p:nvSpPr>
              <p:spPr>
                <a:xfrm>
                  <a:off x="913375" y="278165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7">
                  <a:extLst>
                    <a:ext uri="{FF2B5EF4-FFF2-40B4-BE49-F238E27FC236}">
                      <a16:creationId xmlns:a16="http://schemas.microsoft.com/office/drawing/2014/main" id="{E44DC319-A9EC-D37C-FD13-ECE88E22336F}"/>
                    </a:ext>
                  </a:extLst>
                </p:cNvPr>
                <p:cNvSpPr/>
                <p:nvPr/>
              </p:nvSpPr>
              <p:spPr>
                <a:xfrm>
                  <a:off x="1091363" y="253670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7">
                  <a:extLst>
                    <a:ext uri="{FF2B5EF4-FFF2-40B4-BE49-F238E27FC236}">
                      <a16:creationId xmlns:a16="http://schemas.microsoft.com/office/drawing/2014/main" id="{FCE6E537-FC76-D8A8-09B8-76690353AEF4}"/>
                    </a:ext>
                  </a:extLst>
                </p:cNvPr>
                <p:cNvSpPr/>
                <p:nvPr/>
              </p:nvSpPr>
              <p:spPr>
                <a:xfrm>
                  <a:off x="4075950" y="45954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7">
                  <a:extLst>
                    <a:ext uri="{FF2B5EF4-FFF2-40B4-BE49-F238E27FC236}">
                      <a16:creationId xmlns:a16="http://schemas.microsoft.com/office/drawing/2014/main" id="{B926C004-188B-BC8E-6A3F-69CB4359679F}"/>
                    </a:ext>
                  </a:extLst>
                </p:cNvPr>
                <p:cNvSpPr/>
                <p:nvPr/>
              </p:nvSpPr>
              <p:spPr>
                <a:xfrm>
                  <a:off x="3575200" y="56520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7">
                  <a:extLst>
                    <a:ext uri="{FF2B5EF4-FFF2-40B4-BE49-F238E27FC236}">
                      <a16:creationId xmlns:a16="http://schemas.microsoft.com/office/drawing/2014/main" id="{64BE9349-8FC7-64DF-BB6C-39A01CA9DEEA}"/>
                    </a:ext>
                  </a:extLst>
                </p:cNvPr>
                <p:cNvSpPr/>
                <p:nvPr/>
              </p:nvSpPr>
              <p:spPr>
                <a:xfrm flipH="1">
                  <a:off x="2697975" y="5711325"/>
                  <a:ext cx="8232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7">
                  <a:extLst>
                    <a:ext uri="{FF2B5EF4-FFF2-40B4-BE49-F238E27FC236}">
                      <a16:creationId xmlns:a16="http://schemas.microsoft.com/office/drawing/2014/main" id="{B535A0DE-C5EA-AD5F-E547-64A2099FA826}"/>
                    </a:ext>
                  </a:extLst>
                </p:cNvPr>
                <p:cNvSpPr/>
                <p:nvPr/>
              </p:nvSpPr>
              <p:spPr>
                <a:xfrm>
                  <a:off x="549900" y="571132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7">
                  <a:extLst>
                    <a:ext uri="{FF2B5EF4-FFF2-40B4-BE49-F238E27FC236}">
                      <a16:creationId xmlns:a16="http://schemas.microsoft.com/office/drawing/2014/main" id="{7F9C7EA8-6C9B-2C01-6871-B99E4A7E9AA6}"/>
                    </a:ext>
                  </a:extLst>
                </p:cNvPr>
                <p:cNvSpPr/>
                <p:nvPr/>
              </p:nvSpPr>
              <p:spPr>
                <a:xfrm flipH="1">
                  <a:off x="517300" y="4536225"/>
                  <a:ext cx="2430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7">
                  <a:extLst>
                    <a:ext uri="{FF2B5EF4-FFF2-40B4-BE49-F238E27FC236}">
                      <a16:creationId xmlns:a16="http://schemas.microsoft.com/office/drawing/2014/main" id="{60C5FDD5-B0F4-0FC4-5A36-E406DC7EF0E6}"/>
                    </a:ext>
                  </a:extLst>
                </p:cNvPr>
                <p:cNvSpPr/>
                <p:nvPr/>
              </p:nvSpPr>
              <p:spPr>
                <a:xfrm>
                  <a:off x="2576425" y="22093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7">
                  <a:extLst>
                    <a:ext uri="{FF2B5EF4-FFF2-40B4-BE49-F238E27FC236}">
                      <a16:creationId xmlns:a16="http://schemas.microsoft.com/office/drawing/2014/main" id="{59484DDA-C573-24BE-211E-CCBF1425D0FF}"/>
                    </a:ext>
                  </a:extLst>
                </p:cNvPr>
                <p:cNvSpPr/>
                <p:nvPr/>
              </p:nvSpPr>
              <p:spPr>
                <a:xfrm>
                  <a:off x="3152475" y="19627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27">
                  <a:extLst>
                    <a:ext uri="{FF2B5EF4-FFF2-40B4-BE49-F238E27FC236}">
                      <a16:creationId xmlns:a16="http://schemas.microsoft.com/office/drawing/2014/main" id="{57B577B4-25E4-4C4B-7F51-792ED874C28D}"/>
                    </a:ext>
                  </a:extLst>
                </p:cNvPr>
                <p:cNvSpPr/>
                <p:nvPr/>
              </p:nvSpPr>
              <p:spPr>
                <a:xfrm>
                  <a:off x="3431650" y="2249738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27">
                  <a:extLst>
                    <a:ext uri="{FF2B5EF4-FFF2-40B4-BE49-F238E27FC236}">
                      <a16:creationId xmlns:a16="http://schemas.microsoft.com/office/drawing/2014/main" id="{110905CF-9F4C-9C2F-1987-C50062E05FAE}"/>
                    </a:ext>
                  </a:extLst>
                </p:cNvPr>
                <p:cNvSpPr/>
                <p:nvPr/>
              </p:nvSpPr>
              <p:spPr>
                <a:xfrm>
                  <a:off x="1563163" y="22093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27">
                  <a:extLst>
                    <a:ext uri="{FF2B5EF4-FFF2-40B4-BE49-F238E27FC236}">
                      <a16:creationId xmlns:a16="http://schemas.microsoft.com/office/drawing/2014/main" id="{7760D2D9-6B90-8C76-73A0-1C4FEC329C5C}"/>
                    </a:ext>
                  </a:extLst>
                </p:cNvPr>
                <p:cNvSpPr/>
                <p:nvPr/>
              </p:nvSpPr>
              <p:spPr>
                <a:xfrm>
                  <a:off x="1056538" y="22093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2" name="Google Shape;512;p27">
              <a:extLst>
                <a:ext uri="{FF2B5EF4-FFF2-40B4-BE49-F238E27FC236}">
                  <a16:creationId xmlns:a16="http://schemas.microsoft.com/office/drawing/2014/main" id="{BE4F2440-7577-2DCF-115C-CDAD726110A8}"/>
                </a:ext>
              </a:extLst>
            </p:cNvPr>
            <p:cNvGrpSpPr/>
            <p:nvPr/>
          </p:nvGrpSpPr>
          <p:grpSpPr>
            <a:xfrm>
              <a:off x="2625348" y="4327502"/>
              <a:ext cx="2022826" cy="2353802"/>
              <a:chOff x="2498048" y="4327514"/>
              <a:chExt cx="2022826" cy="2353802"/>
            </a:xfrm>
          </p:grpSpPr>
          <p:pic>
            <p:nvPicPr>
              <p:cNvPr id="513" name="Google Shape;513;p27">
                <a:extLst>
                  <a:ext uri="{FF2B5EF4-FFF2-40B4-BE49-F238E27FC236}">
                    <a16:creationId xmlns:a16="http://schemas.microsoft.com/office/drawing/2014/main" id="{77482CD2-1F2F-1A0F-49E9-79B50019079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4971" t="4978" r="33417" b="41254"/>
              <a:stretch/>
            </p:blipFill>
            <p:spPr>
              <a:xfrm>
                <a:off x="2498048" y="4327514"/>
                <a:ext cx="2022826" cy="23538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4" name="Google Shape;514;p27">
                <a:extLst>
                  <a:ext uri="{FF2B5EF4-FFF2-40B4-BE49-F238E27FC236}">
                    <a16:creationId xmlns:a16="http://schemas.microsoft.com/office/drawing/2014/main" id="{F2B3986C-EAD1-A933-C4D7-8DE8D8A2E7C1}"/>
                  </a:ext>
                </a:extLst>
              </p:cNvPr>
              <p:cNvSpPr/>
              <p:nvPr/>
            </p:nvSpPr>
            <p:spPr>
              <a:xfrm>
                <a:off x="2676050" y="4543073"/>
                <a:ext cx="1504500" cy="15741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218B5C-5DB3-3BC2-103B-9A5A68E2F940}"/>
              </a:ext>
            </a:extLst>
          </p:cNvPr>
          <p:cNvGrpSpPr/>
          <p:nvPr/>
        </p:nvGrpSpPr>
        <p:grpSpPr>
          <a:xfrm>
            <a:off x="2556498" y="2315641"/>
            <a:ext cx="2039056" cy="1307559"/>
            <a:chOff x="2679560" y="3248016"/>
            <a:chExt cx="2039056" cy="130755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36173C5-326D-3DE6-1BA6-416CA59EFC19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DCB3BC-18BF-BD31-C629-55D94BB9687B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Extractor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C05487-5A20-EF37-9F87-5867A76D63B7}"/>
              </a:ext>
            </a:extLst>
          </p:cNvPr>
          <p:cNvGrpSpPr/>
          <p:nvPr/>
        </p:nvGrpSpPr>
        <p:grpSpPr>
          <a:xfrm>
            <a:off x="7344001" y="2315633"/>
            <a:ext cx="2039056" cy="1307559"/>
            <a:chOff x="2679560" y="3248016"/>
            <a:chExt cx="2039056" cy="1307559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F8A4C66-F6C3-22C7-15F5-879794884D20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44F404-FD5E-25F4-3BAD-365A7256C54F}"/>
                </a:ext>
              </a:extLst>
            </p:cNvPr>
            <p:cNvSpPr/>
            <p:nvPr/>
          </p:nvSpPr>
          <p:spPr>
            <a:xfrm>
              <a:off x="2760827" y="3248016"/>
              <a:ext cx="1390650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</a:t>
              </a:r>
            </a:p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1x1</a:t>
              </a:r>
            </a:p>
          </p:txBody>
        </p:sp>
      </p:grp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2C281C0-6AA1-B175-D701-1E5ABC63146E}"/>
              </a:ext>
            </a:extLst>
          </p:cNvPr>
          <p:cNvSpPr/>
          <p:nvPr/>
        </p:nvSpPr>
        <p:spPr>
          <a:xfrm rot="10800000">
            <a:off x="9413896" y="4257352"/>
            <a:ext cx="1539853" cy="1796228"/>
          </a:xfrm>
          <a:prstGeom prst="bentArrow">
            <a:avLst>
              <a:gd name="adj1" fmla="val 33262"/>
              <a:gd name="adj2" fmla="val 33580"/>
              <a:gd name="adj3" fmla="val 3229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5C91-C3CD-9B9C-FF34-D9D1F2A11409}"/>
              </a:ext>
            </a:extLst>
          </p:cNvPr>
          <p:cNvSpPr/>
          <p:nvPr/>
        </p:nvSpPr>
        <p:spPr>
          <a:xfrm>
            <a:off x="9964555" y="4817681"/>
            <a:ext cx="1458749" cy="13075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Décodage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489219-8248-617B-D603-9AF9EAF0EB6B}"/>
              </a:ext>
            </a:extLst>
          </p:cNvPr>
          <p:cNvGrpSpPr/>
          <p:nvPr/>
        </p:nvGrpSpPr>
        <p:grpSpPr>
          <a:xfrm rot="10800000">
            <a:off x="4716258" y="4857053"/>
            <a:ext cx="2039056" cy="1307559"/>
            <a:chOff x="2679560" y="3248016"/>
            <a:chExt cx="2039056" cy="1307559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DDE819F-ED16-8BBA-74F5-E68B371DA48C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313E2D-9688-04DE-F402-825838201D6B}"/>
                </a:ext>
              </a:extLst>
            </p:cNvPr>
            <p:cNvSpPr/>
            <p:nvPr/>
          </p:nvSpPr>
          <p:spPr>
            <a:xfrm rot="10800000"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Filtrage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&amp; NMS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E95BDE4-DDD0-7C4E-12CB-6AB013E942FE}"/>
              </a:ext>
            </a:extLst>
          </p:cNvPr>
          <p:cNvSpPr/>
          <p:nvPr/>
        </p:nvSpPr>
        <p:spPr>
          <a:xfrm>
            <a:off x="73152" y="1248343"/>
            <a:ext cx="12024360" cy="30048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580;p28">
            <a:extLst>
              <a:ext uri="{FF2B5EF4-FFF2-40B4-BE49-F238E27FC236}">
                <a16:creationId xmlns:a16="http://schemas.microsoft.com/office/drawing/2014/main" id="{10EA3F34-E183-68DC-9E71-331D3B995064}"/>
              </a:ext>
            </a:extLst>
          </p:cNvPr>
          <p:cNvSpPr/>
          <p:nvPr/>
        </p:nvSpPr>
        <p:spPr>
          <a:xfrm>
            <a:off x="2200850" y="3472300"/>
            <a:ext cx="7498764" cy="3385692"/>
          </a:xfrm>
          <a:prstGeom prst="irregularSeal2">
            <a:avLst/>
          </a:prstGeom>
          <a:solidFill>
            <a:srgbClr val="FFA223"/>
          </a:solidFill>
          <a:ln w="28575" cap="flat" cmpd="sng">
            <a:solidFill>
              <a:srgbClr val="B65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Sortie de taille fixe!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C2C32-2D8F-820D-569A-5BE0D739B9AC}"/>
              </a:ext>
            </a:extLst>
          </p:cNvPr>
          <p:cNvSpPr txBox="1"/>
          <p:nvPr/>
        </p:nvSpPr>
        <p:spPr>
          <a:xfrm>
            <a:off x="73152" y="1235400"/>
            <a:ext cx="275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Modèle</a:t>
            </a:r>
            <a:r>
              <a:rPr lang="en-US" sz="24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Yolo</a:t>
            </a:r>
          </a:p>
        </p:txBody>
      </p:sp>
    </p:spTree>
    <p:extLst>
      <p:ext uri="{BB962C8B-B14F-4D97-AF65-F5344CB8AC3E}">
        <p14:creationId xmlns:p14="http://schemas.microsoft.com/office/powerpoint/2010/main" val="3756761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>
          <a:extLst>
            <a:ext uri="{FF2B5EF4-FFF2-40B4-BE49-F238E27FC236}">
              <a16:creationId xmlns:a16="http://schemas.microsoft.com/office/drawing/2014/main" id="{313BCAA5-D87A-FD67-E7B9-C8E5EF49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6">
            <a:extLst>
              <a:ext uri="{FF2B5EF4-FFF2-40B4-BE49-F238E27FC236}">
                <a16:creationId xmlns:a16="http://schemas.microsoft.com/office/drawing/2014/main" id="{82D31338-8B52-F6D6-9886-7809328EA7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24656" y="1491711"/>
            <a:ext cx="6576600" cy="2387700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fr-FR"/>
              <a:t>Questions?</a:t>
            </a:r>
            <a:endParaRPr/>
          </a:p>
        </p:txBody>
      </p:sp>
      <p:sp>
        <p:nvSpPr>
          <p:cNvPr id="931" name="Google Shape;931;p56">
            <a:extLst>
              <a:ext uri="{FF2B5EF4-FFF2-40B4-BE49-F238E27FC236}">
                <a16:creationId xmlns:a16="http://schemas.microsoft.com/office/drawing/2014/main" id="{13B87401-41A8-1F6A-663F-55B6EF7B96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4656" y="4008048"/>
            <a:ext cx="6576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E928FB83-3442-F871-D12B-09CA4F6713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238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8CCF4C44-A33D-AE83-7E72-19A57615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>
            <a:extLst>
              <a:ext uri="{FF2B5EF4-FFF2-40B4-BE49-F238E27FC236}">
                <a16:creationId xmlns:a16="http://schemas.microsoft.com/office/drawing/2014/main" id="{3749398B-FFC1-EAC1-2F0F-CB6898FC817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24656" y="640080"/>
            <a:ext cx="6576600" cy="107096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Plan</a:t>
            </a:r>
            <a:endParaRPr dirty="0"/>
          </a:p>
        </p:txBody>
      </p:sp>
      <p:sp>
        <p:nvSpPr>
          <p:cNvPr id="91" name="Google Shape;91;p13">
            <a:extLst>
              <a:ext uri="{FF2B5EF4-FFF2-40B4-BE49-F238E27FC236}">
                <a16:creationId xmlns:a16="http://schemas.microsoft.com/office/drawing/2014/main" id="{694B8D59-5D6C-1D0D-CB51-50D1A7D309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3248" y="2105176"/>
            <a:ext cx="5788308" cy="438912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fr-FR" sz="3400" dirty="0"/>
              <a:t>Introduction (YoloV1)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fr-FR" sz="3400" dirty="0" err="1"/>
              <a:t>Priors</a:t>
            </a:r>
            <a:r>
              <a:rPr lang="fr-FR" sz="3400" dirty="0"/>
              <a:t> (YoloV2)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400" dirty="0"/>
              <a:t>Post-process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400" dirty="0" err="1"/>
              <a:t>Entraînement</a:t>
            </a:r>
            <a:endParaRPr lang="en-US" sz="3400" dirty="0"/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400" dirty="0"/>
              <a:t>Evaluation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400" dirty="0"/>
              <a:t>Bonus</a:t>
            </a:r>
            <a:endParaRPr sz="3400" dirty="0"/>
          </a:p>
        </p:txBody>
      </p:sp>
      <p:sp>
        <p:nvSpPr>
          <p:cNvPr id="92" name="Google Shape;92;p13">
            <a:extLst>
              <a:ext uri="{FF2B5EF4-FFF2-40B4-BE49-F238E27FC236}">
                <a16:creationId xmlns:a16="http://schemas.microsoft.com/office/drawing/2014/main" id="{60602A72-A41C-F772-829F-4CAADF0BE0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018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2"/>
          <p:cNvSpPr txBox="1">
            <a:spLocks noGrp="1"/>
          </p:cNvSpPr>
          <p:nvPr>
            <p:ph type="ctrTitle"/>
          </p:nvPr>
        </p:nvSpPr>
        <p:spPr>
          <a:xfrm>
            <a:off x="4624656" y="1491711"/>
            <a:ext cx="65766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priors</a:t>
            </a:r>
            <a:endParaRPr/>
          </a:p>
        </p:txBody>
      </p:sp>
      <p:sp>
        <p:nvSpPr>
          <p:cNvPr id="665" name="Google Shape;665;p32"/>
          <p:cNvSpPr txBox="1">
            <a:spLocks noGrp="1"/>
          </p:cNvSpPr>
          <p:nvPr>
            <p:ph type="subTitle" idx="1"/>
          </p:nvPr>
        </p:nvSpPr>
        <p:spPr>
          <a:xfrm>
            <a:off x="4624656" y="4008048"/>
            <a:ext cx="65769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De YoloV1 a YoloV2</a:t>
            </a:r>
            <a:endParaRPr/>
          </a:p>
        </p:txBody>
      </p:sp>
      <p:sp>
        <p:nvSpPr>
          <p:cNvPr id="666" name="Google Shape;66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CA90-9CC1-F683-9CE2-BAF4C0E0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problème</a:t>
            </a:r>
            <a:r>
              <a:rPr lang="en-US" dirty="0"/>
              <a:t> de YoloV1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85BF4-0289-7101-1DCC-EE525E4BA0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BDEB81-3C27-CCEA-8858-C9B0B634CFA3}"/>
              </a:ext>
            </a:extLst>
          </p:cNvPr>
          <p:cNvGrpSpPr/>
          <p:nvPr/>
        </p:nvGrpSpPr>
        <p:grpSpPr>
          <a:xfrm>
            <a:off x="835294" y="1424407"/>
            <a:ext cx="2706135" cy="2875159"/>
            <a:chOff x="777880" y="1394264"/>
            <a:chExt cx="2814308" cy="2990088"/>
          </a:xfrm>
        </p:grpSpPr>
        <p:pic>
          <p:nvPicPr>
            <p:cNvPr id="7" name="Picture 6" descr="A cat lying on a blanket&#10;&#10;AI-generated content may be incorrect.">
              <a:extLst>
                <a:ext uri="{FF2B5EF4-FFF2-40B4-BE49-F238E27FC236}">
                  <a16:creationId xmlns:a16="http://schemas.microsoft.com/office/drawing/2014/main" id="{3AF076F7-930B-E8D2-4420-7B188744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609" t="29513" r="219" b="228"/>
            <a:stretch/>
          </p:blipFill>
          <p:spPr>
            <a:xfrm>
              <a:off x="777880" y="1394264"/>
              <a:ext cx="2814308" cy="2990088"/>
            </a:xfrm>
            <a:prstGeom prst="rect">
              <a:avLst/>
            </a:prstGeom>
          </p:spPr>
        </p:pic>
        <p:sp>
          <p:nvSpPr>
            <p:cNvPr id="15" name="Google Shape;622;p30">
              <a:extLst>
                <a:ext uri="{FF2B5EF4-FFF2-40B4-BE49-F238E27FC236}">
                  <a16:creationId xmlns:a16="http://schemas.microsoft.com/office/drawing/2014/main" id="{1731931F-9385-C0B7-C9F3-AF989D888A6B}"/>
                </a:ext>
              </a:extLst>
            </p:cNvPr>
            <p:cNvSpPr/>
            <p:nvPr/>
          </p:nvSpPr>
          <p:spPr>
            <a:xfrm>
              <a:off x="960720" y="1633208"/>
              <a:ext cx="2477424" cy="2751144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54CAEA-604F-AFCD-B48A-9A9A6A736FAF}"/>
              </a:ext>
            </a:extLst>
          </p:cNvPr>
          <p:cNvGrpSpPr/>
          <p:nvPr/>
        </p:nvGrpSpPr>
        <p:grpSpPr>
          <a:xfrm>
            <a:off x="835294" y="4443643"/>
            <a:ext cx="2734499" cy="1638352"/>
            <a:chOff x="4150496" y="1796964"/>
            <a:chExt cx="2777255" cy="1663968"/>
          </a:xfrm>
        </p:grpSpPr>
        <p:pic>
          <p:nvPicPr>
            <p:cNvPr id="5" name="Picture 4" descr="A cat curled up in a cat tree&#10;&#10;AI-generated content may be incorrect.">
              <a:extLst>
                <a:ext uri="{FF2B5EF4-FFF2-40B4-BE49-F238E27FC236}">
                  <a16:creationId xmlns:a16="http://schemas.microsoft.com/office/drawing/2014/main" id="{8CE3A87C-1D2A-0B4C-6DDC-45CAA5D7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031" b="37268"/>
            <a:stretch/>
          </p:blipFill>
          <p:spPr>
            <a:xfrm>
              <a:off x="4150496" y="1796964"/>
              <a:ext cx="2777255" cy="1663968"/>
            </a:xfrm>
            <a:prstGeom prst="rect">
              <a:avLst/>
            </a:prstGeom>
          </p:spPr>
        </p:pic>
        <p:sp>
          <p:nvSpPr>
            <p:cNvPr id="17" name="Google Shape;622;p30">
              <a:extLst>
                <a:ext uri="{FF2B5EF4-FFF2-40B4-BE49-F238E27FC236}">
                  <a16:creationId xmlns:a16="http://schemas.microsoft.com/office/drawing/2014/main" id="{A3490C2E-AC0D-E16D-9CA6-8E02C8D469D2}"/>
                </a:ext>
              </a:extLst>
            </p:cNvPr>
            <p:cNvSpPr/>
            <p:nvPr/>
          </p:nvSpPr>
          <p:spPr>
            <a:xfrm>
              <a:off x="4316568" y="2011807"/>
              <a:ext cx="2449992" cy="1302795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11665-98BF-FDB9-1EB1-64003FB5105B}"/>
              </a:ext>
            </a:extLst>
          </p:cNvPr>
          <p:cNvGrpSpPr/>
          <p:nvPr/>
        </p:nvGrpSpPr>
        <p:grpSpPr>
          <a:xfrm>
            <a:off x="4297706" y="1286545"/>
            <a:ext cx="3596588" cy="4795450"/>
            <a:chOff x="8732373" y="2011807"/>
            <a:chExt cx="3258407" cy="4344542"/>
          </a:xfrm>
        </p:grpSpPr>
        <p:pic>
          <p:nvPicPr>
            <p:cNvPr id="13" name="Picture 12" descr="A cat in a tree&#10;&#10;AI-generated content may be incorrect.">
              <a:extLst>
                <a:ext uri="{FF2B5EF4-FFF2-40B4-BE49-F238E27FC236}">
                  <a16:creationId xmlns:a16="http://schemas.microsoft.com/office/drawing/2014/main" id="{CB7772AA-760A-E7CA-7BD4-29A197DE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2373" y="2011807"/>
              <a:ext cx="3258407" cy="4344542"/>
            </a:xfrm>
            <a:prstGeom prst="rect">
              <a:avLst/>
            </a:prstGeom>
          </p:spPr>
        </p:pic>
        <p:sp>
          <p:nvSpPr>
            <p:cNvPr id="21" name="Google Shape;622;p30">
              <a:extLst>
                <a:ext uri="{FF2B5EF4-FFF2-40B4-BE49-F238E27FC236}">
                  <a16:creationId xmlns:a16="http://schemas.microsoft.com/office/drawing/2014/main" id="{052D681C-CE38-1BF2-FD11-0ED7062DAB24}"/>
                </a:ext>
              </a:extLst>
            </p:cNvPr>
            <p:cNvSpPr/>
            <p:nvPr/>
          </p:nvSpPr>
          <p:spPr>
            <a:xfrm>
              <a:off x="9004905" y="3627912"/>
              <a:ext cx="2470667" cy="2728437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B2C676-2F0C-95FA-709F-39D023F302A6}"/>
              </a:ext>
            </a:extLst>
          </p:cNvPr>
          <p:cNvGrpSpPr/>
          <p:nvPr/>
        </p:nvGrpSpPr>
        <p:grpSpPr>
          <a:xfrm>
            <a:off x="8643623" y="1797587"/>
            <a:ext cx="3191256" cy="4005072"/>
            <a:chOff x="7991856" y="1797587"/>
            <a:chExt cx="3191256" cy="400507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8817120-8727-C2ED-0094-08D252AD1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883" t="25739" r="25539" b="15552"/>
            <a:stretch/>
          </p:blipFill>
          <p:spPr>
            <a:xfrm>
              <a:off x="7991856" y="1797587"/>
              <a:ext cx="3191256" cy="4005072"/>
            </a:xfrm>
            <a:prstGeom prst="rect">
              <a:avLst/>
            </a:prstGeom>
          </p:spPr>
        </p:pic>
        <p:sp>
          <p:nvSpPr>
            <p:cNvPr id="19" name="Google Shape;622;p30">
              <a:extLst>
                <a:ext uri="{FF2B5EF4-FFF2-40B4-BE49-F238E27FC236}">
                  <a16:creationId xmlns:a16="http://schemas.microsoft.com/office/drawing/2014/main" id="{82627A1D-AC37-0254-1373-BBC2037A9C94}"/>
                </a:ext>
              </a:extLst>
            </p:cNvPr>
            <p:cNvSpPr/>
            <p:nvPr/>
          </p:nvSpPr>
          <p:spPr>
            <a:xfrm>
              <a:off x="8643623" y="2349630"/>
              <a:ext cx="2061316" cy="2935602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634;p31">
            <a:extLst>
              <a:ext uri="{FF2B5EF4-FFF2-40B4-BE49-F238E27FC236}">
                <a16:creationId xmlns:a16="http://schemas.microsoft.com/office/drawing/2014/main" id="{5F17F9DE-19C2-3452-E01E-7DEACF4833BC}"/>
              </a:ext>
            </a:extLst>
          </p:cNvPr>
          <p:cNvSpPr txBox="1"/>
          <p:nvPr/>
        </p:nvSpPr>
        <p:spPr>
          <a:xfrm>
            <a:off x="304800" y="6081995"/>
            <a:ext cx="11582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Les « objets » ont des formes et tailles variées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51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031E-8D6A-E230-4B3C-2148FF9B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problème</a:t>
            </a:r>
            <a:r>
              <a:rPr lang="en-US" dirty="0"/>
              <a:t> de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B86ADE-4BEA-2DED-D7B4-938AB6D50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7C2F486-372E-00D9-061A-FB8075337B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01978"/>
              </p:ext>
            </p:extLst>
          </p:nvPr>
        </p:nvGraphicFramePr>
        <p:xfrm>
          <a:off x="1528048" y="1364743"/>
          <a:ext cx="9135904" cy="5091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73408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2EAB-455C-B0F0-8E72-5911637A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priors, </a:t>
            </a:r>
            <a:r>
              <a:rPr lang="en-US" dirty="0" err="1"/>
              <a:t>c’est</a:t>
            </a:r>
            <a:r>
              <a:rPr lang="en-US" dirty="0"/>
              <a:t> quoi?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AB7C2-6260-308F-7DE8-8F05BCC313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A441FA8-23B2-799F-7AB2-A9F986BF892A}"/>
              </a:ext>
            </a:extLst>
          </p:cNvPr>
          <p:cNvSpPr/>
          <p:nvPr/>
        </p:nvSpPr>
        <p:spPr>
          <a:xfrm>
            <a:off x="1715214" y="2194560"/>
            <a:ext cx="177593" cy="427024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F0684C-17FE-19A9-25A8-6C7039036C79}"/>
              </a:ext>
            </a:extLst>
          </p:cNvPr>
          <p:cNvGrpSpPr/>
          <p:nvPr/>
        </p:nvGrpSpPr>
        <p:grpSpPr>
          <a:xfrm>
            <a:off x="2801874" y="3713099"/>
            <a:ext cx="595884" cy="1397762"/>
            <a:chOff x="2125218" y="2862072"/>
            <a:chExt cx="595884" cy="13977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36B68A-AA4B-3407-703C-87ED2C3E81CF}"/>
                </a:ext>
              </a:extLst>
            </p:cNvPr>
            <p:cNvSpPr/>
            <p:nvPr/>
          </p:nvSpPr>
          <p:spPr>
            <a:xfrm>
              <a:off x="2125218" y="2862072"/>
              <a:ext cx="595884" cy="139776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FBCE6C-9BE2-D2BF-090B-082D507C9584}"/>
                </a:ext>
              </a:extLst>
            </p:cNvPr>
            <p:cNvSpPr txBox="1"/>
            <p:nvPr/>
          </p:nvSpPr>
          <p:spPr>
            <a:xfrm>
              <a:off x="2125218" y="2862072"/>
              <a:ext cx="59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6BAA4B-5E98-807B-6188-89BA97B2550A}"/>
              </a:ext>
            </a:extLst>
          </p:cNvPr>
          <p:cNvGrpSpPr/>
          <p:nvPr/>
        </p:nvGrpSpPr>
        <p:grpSpPr>
          <a:xfrm>
            <a:off x="2586228" y="2194560"/>
            <a:ext cx="1027176" cy="1077452"/>
            <a:chOff x="1935480" y="4572135"/>
            <a:chExt cx="1027176" cy="10774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0C2C2D-E9D2-0A6F-4129-5F1AC68E9518}"/>
                </a:ext>
              </a:extLst>
            </p:cNvPr>
            <p:cNvSpPr/>
            <p:nvPr/>
          </p:nvSpPr>
          <p:spPr>
            <a:xfrm>
              <a:off x="1935480" y="4572135"/>
              <a:ext cx="1027176" cy="1077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63F546-9E1C-9F4D-B147-5A82E1CE5B47}"/>
                </a:ext>
              </a:extLst>
            </p:cNvPr>
            <p:cNvSpPr txBox="1"/>
            <p:nvPr/>
          </p:nvSpPr>
          <p:spPr>
            <a:xfrm>
              <a:off x="1935480" y="4580644"/>
              <a:ext cx="59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0BEE8A-4003-FD2A-4BB2-FF870701A3C8}"/>
              </a:ext>
            </a:extLst>
          </p:cNvPr>
          <p:cNvGrpSpPr/>
          <p:nvPr/>
        </p:nvGrpSpPr>
        <p:grpSpPr>
          <a:xfrm>
            <a:off x="2148840" y="5961888"/>
            <a:ext cx="1901952" cy="502920"/>
            <a:chOff x="1472184" y="5961888"/>
            <a:chExt cx="1901952" cy="5029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C4A81F-EC5C-C6D4-A507-2EDE9940452A}"/>
                </a:ext>
              </a:extLst>
            </p:cNvPr>
            <p:cNvSpPr/>
            <p:nvPr/>
          </p:nvSpPr>
          <p:spPr>
            <a:xfrm>
              <a:off x="1472184" y="5961888"/>
              <a:ext cx="1901952" cy="50292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844AA7-D664-FF8C-E494-07C28E1B23BD}"/>
                </a:ext>
              </a:extLst>
            </p:cNvPr>
            <p:cNvSpPr txBox="1"/>
            <p:nvPr/>
          </p:nvSpPr>
          <p:spPr>
            <a:xfrm>
              <a:off x="1472184" y="5961888"/>
              <a:ext cx="59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P3</a:t>
              </a:r>
            </a:p>
          </p:txBody>
        </p:sp>
      </p:grpSp>
      <p:sp>
        <p:nvSpPr>
          <p:cNvPr id="24" name="Google Shape;634;p31">
            <a:extLst>
              <a:ext uri="{FF2B5EF4-FFF2-40B4-BE49-F238E27FC236}">
                <a16:creationId xmlns:a16="http://schemas.microsoft.com/office/drawing/2014/main" id="{DA9E38A7-E3E0-A3C3-CDC2-913E7BE122E0}"/>
              </a:ext>
            </a:extLst>
          </p:cNvPr>
          <p:cNvSpPr txBox="1"/>
          <p:nvPr/>
        </p:nvSpPr>
        <p:spPr>
          <a:xfrm>
            <a:off x="304800" y="1323975"/>
            <a:ext cx="11582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Les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priors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sont des tailles typiques de boîtes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DEB05B-D22D-88E5-C25A-B3E27371794A}"/>
              </a:ext>
            </a:extLst>
          </p:cNvPr>
          <p:cNvGrpSpPr/>
          <p:nvPr/>
        </p:nvGrpSpPr>
        <p:grpSpPr>
          <a:xfrm>
            <a:off x="7742644" y="1813635"/>
            <a:ext cx="2706135" cy="2875159"/>
            <a:chOff x="777880" y="1394264"/>
            <a:chExt cx="2814308" cy="2990088"/>
          </a:xfrm>
        </p:grpSpPr>
        <p:pic>
          <p:nvPicPr>
            <p:cNvPr id="28" name="Picture 27" descr="A cat lying on a blanket&#10;&#10;AI-generated content may be incorrect.">
              <a:extLst>
                <a:ext uri="{FF2B5EF4-FFF2-40B4-BE49-F238E27FC236}">
                  <a16:creationId xmlns:a16="http://schemas.microsoft.com/office/drawing/2014/main" id="{789DB6B1-371E-C184-DD68-29105C54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609" t="29513" r="219" b="228"/>
            <a:stretch/>
          </p:blipFill>
          <p:spPr>
            <a:xfrm>
              <a:off x="777880" y="1394264"/>
              <a:ext cx="2814308" cy="2990088"/>
            </a:xfrm>
            <a:prstGeom prst="rect">
              <a:avLst/>
            </a:prstGeom>
          </p:spPr>
        </p:pic>
        <p:sp>
          <p:nvSpPr>
            <p:cNvPr id="29" name="Google Shape;622;p30">
              <a:extLst>
                <a:ext uri="{FF2B5EF4-FFF2-40B4-BE49-F238E27FC236}">
                  <a16:creationId xmlns:a16="http://schemas.microsoft.com/office/drawing/2014/main" id="{21FA8329-E05E-CAA9-92E3-91A1A7B4A837}"/>
                </a:ext>
              </a:extLst>
            </p:cNvPr>
            <p:cNvSpPr/>
            <p:nvPr/>
          </p:nvSpPr>
          <p:spPr>
            <a:xfrm>
              <a:off x="960720" y="1633208"/>
              <a:ext cx="2477424" cy="2751144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09F10E-BB5F-EAD8-CEEE-90765C4BAEEB}"/>
              </a:ext>
            </a:extLst>
          </p:cNvPr>
          <p:cNvGrpSpPr/>
          <p:nvPr/>
        </p:nvGrpSpPr>
        <p:grpSpPr>
          <a:xfrm>
            <a:off x="7714280" y="5103622"/>
            <a:ext cx="2734499" cy="1638352"/>
            <a:chOff x="4150496" y="1796964"/>
            <a:chExt cx="2777255" cy="1663968"/>
          </a:xfrm>
        </p:grpSpPr>
        <p:pic>
          <p:nvPicPr>
            <p:cNvPr id="31" name="Picture 30" descr="A cat curled up in a cat tree&#10;&#10;AI-generated content may be incorrect.">
              <a:extLst>
                <a:ext uri="{FF2B5EF4-FFF2-40B4-BE49-F238E27FC236}">
                  <a16:creationId xmlns:a16="http://schemas.microsoft.com/office/drawing/2014/main" id="{8A7330AE-60E0-CF19-3570-01ED2985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031" b="37268"/>
            <a:stretch/>
          </p:blipFill>
          <p:spPr>
            <a:xfrm>
              <a:off x="4150496" y="1796964"/>
              <a:ext cx="2777255" cy="1663968"/>
            </a:xfrm>
            <a:prstGeom prst="rect">
              <a:avLst/>
            </a:prstGeom>
          </p:spPr>
        </p:pic>
        <p:sp>
          <p:nvSpPr>
            <p:cNvPr id="32" name="Google Shape;622;p30">
              <a:extLst>
                <a:ext uri="{FF2B5EF4-FFF2-40B4-BE49-F238E27FC236}">
                  <a16:creationId xmlns:a16="http://schemas.microsoft.com/office/drawing/2014/main" id="{D6BB0550-0B2E-4008-B37E-237E86D31944}"/>
                </a:ext>
              </a:extLst>
            </p:cNvPr>
            <p:cNvSpPr/>
            <p:nvPr/>
          </p:nvSpPr>
          <p:spPr>
            <a:xfrm>
              <a:off x="4316568" y="2011807"/>
              <a:ext cx="2449992" cy="1302795"/>
            </a:xfrm>
            <a:prstGeom prst="rect">
              <a:avLst/>
            </a:prstGeom>
            <a:noFill/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625B4F-C8AD-3984-2270-2F3585FBA97B}"/>
              </a:ext>
            </a:extLst>
          </p:cNvPr>
          <p:cNvGrpSpPr/>
          <p:nvPr/>
        </p:nvGrpSpPr>
        <p:grpSpPr>
          <a:xfrm>
            <a:off x="4477062" y="2686116"/>
            <a:ext cx="2688194" cy="3373722"/>
            <a:chOff x="7991856" y="1797587"/>
            <a:chExt cx="3191256" cy="400507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1BD1C2E-572B-0911-D59E-2B53988A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883" t="25739" r="25539" b="15552"/>
            <a:stretch/>
          </p:blipFill>
          <p:spPr>
            <a:xfrm>
              <a:off x="7991856" y="1797587"/>
              <a:ext cx="3191256" cy="4005072"/>
            </a:xfrm>
            <a:prstGeom prst="rect">
              <a:avLst/>
            </a:prstGeom>
          </p:spPr>
        </p:pic>
        <p:sp>
          <p:nvSpPr>
            <p:cNvPr id="35" name="Google Shape;622;p30">
              <a:extLst>
                <a:ext uri="{FF2B5EF4-FFF2-40B4-BE49-F238E27FC236}">
                  <a16:creationId xmlns:a16="http://schemas.microsoft.com/office/drawing/2014/main" id="{0D86C3B0-2A0B-D8A3-2156-0E7D6A418CF4}"/>
                </a:ext>
              </a:extLst>
            </p:cNvPr>
            <p:cNvSpPr/>
            <p:nvPr/>
          </p:nvSpPr>
          <p:spPr>
            <a:xfrm>
              <a:off x="8643623" y="2349630"/>
              <a:ext cx="2061316" cy="2935602"/>
            </a:xfrm>
            <a:prstGeom prst="rect">
              <a:avLst/>
            </a:prstGeom>
            <a:noFill/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DF4AC7-04A0-D36E-0958-6F52B551E790}"/>
              </a:ext>
            </a:extLst>
          </p:cNvPr>
          <p:cNvCxnSpPr/>
          <p:nvPr/>
        </p:nvCxnSpPr>
        <p:spPr>
          <a:xfrm>
            <a:off x="3608382" y="2326011"/>
            <a:ext cx="42694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00FBFB-786E-15A0-1B2E-573CBD1B03E3}"/>
              </a:ext>
            </a:extLst>
          </p:cNvPr>
          <p:cNvCxnSpPr>
            <a:cxnSpLocks/>
          </p:cNvCxnSpPr>
          <p:nvPr/>
        </p:nvCxnSpPr>
        <p:spPr>
          <a:xfrm>
            <a:off x="4050792" y="6250311"/>
            <a:ext cx="38270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DC8810-F5C9-4D82-3573-29420BF2D40F}"/>
              </a:ext>
            </a:extLst>
          </p:cNvPr>
          <p:cNvCxnSpPr>
            <a:cxnSpLocks/>
          </p:cNvCxnSpPr>
          <p:nvPr/>
        </p:nvCxnSpPr>
        <p:spPr>
          <a:xfrm>
            <a:off x="3397758" y="4329684"/>
            <a:ext cx="1628328" cy="2691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634;p31">
                <a:extLst>
                  <a:ext uri="{FF2B5EF4-FFF2-40B4-BE49-F238E27FC236}">
                    <a16:creationId xmlns:a16="http://schemas.microsoft.com/office/drawing/2014/main" id="{AB80D2B8-3616-DCAB-0FAB-A4F694903C0E}"/>
                  </a:ext>
                </a:extLst>
              </p:cNvPr>
              <p:cNvSpPr txBox="1"/>
              <p:nvPr/>
            </p:nvSpPr>
            <p:spPr>
              <a:xfrm rot="16200000">
                <a:off x="-815442" y="3913808"/>
                <a:ext cx="4228995" cy="79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priors</a:t>
                </a:r>
              </a:p>
            </p:txBody>
          </p:sp>
        </mc:Choice>
        <mc:Fallback xmlns="">
          <p:sp>
            <p:nvSpPr>
              <p:cNvPr id="45" name="Google Shape;634;p31">
                <a:extLst>
                  <a:ext uri="{FF2B5EF4-FFF2-40B4-BE49-F238E27FC236}">
                    <a16:creationId xmlns:a16="http://schemas.microsoft.com/office/drawing/2014/main" id="{AB80D2B8-3616-DCAB-0FAB-A4F694903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15442" y="3913808"/>
                <a:ext cx="4228995" cy="790500"/>
              </a:xfrm>
              <a:prstGeom prst="rect">
                <a:avLst/>
              </a:prstGeom>
              <a:blipFill>
                <a:blip r:embed="rId6"/>
                <a:stretch>
                  <a:fillRect r="-16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80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447E8-1799-2054-EFF5-3DF7DA8FE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D87B05F-AFBF-1A02-F603-5B6D6409F361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240564095"/>
              </p:ext>
            </p:extLst>
          </p:nvPr>
        </p:nvGraphicFramePr>
        <p:xfrm>
          <a:off x="1528048" y="1364743"/>
          <a:ext cx="9135904" cy="5091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6BEA5086-76F6-2262-ABF4-67595C36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en-US" dirty="0"/>
              <a:t>Une distribution plus </a:t>
            </a:r>
            <a:r>
              <a:rPr lang="en-US" dirty="0" err="1"/>
              <a:t>sympa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5157E7-0CE8-EB03-32C6-EC22477073F6}"/>
              </a:ext>
            </a:extLst>
          </p:cNvPr>
          <p:cNvGrpSpPr/>
          <p:nvPr/>
        </p:nvGrpSpPr>
        <p:grpSpPr>
          <a:xfrm>
            <a:off x="2782824" y="3117961"/>
            <a:ext cx="595884" cy="1397762"/>
            <a:chOff x="2125218" y="2862072"/>
            <a:chExt cx="595884" cy="139776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0F7A5A-C47B-480F-31CC-9BA54C5EEDE0}"/>
                </a:ext>
              </a:extLst>
            </p:cNvPr>
            <p:cNvSpPr/>
            <p:nvPr/>
          </p:nvSpPr>
          <p:spPr>
            <a:xfrm>
              <a:off x="2125218" y="2862072"/>
              <a:ext cx="595884" cy="139776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8CD391-7C39-A6A5-ADA0-4AEFB8632DCB}"/>
                </a:ext>
              </a:extLst>
            </p:cNvPr>
            <p:cNvSpPr txBox="1"/>
            <p:nvPr/>
          </p:nvSpPr>
          <p:spPr>
            <a:xfrm>
              <a:off x="2125218" y="2862072"/>
              <a:ext cx="59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0A5D8A-CBF4-E7AD-D14D-BE2369BFB714}"/>
              </a:ext>
            </a:extLst>
          </p:cNvPr>
          <p:cNvGrpSpPr/>
          <p:nvPr/>
        </p:nvGrpSpPr>
        <p:grpSpPr>
          <a:xfrm>
            <a:off x="5157978" y="4012803"/>
            <a:ext cx="1027176" cy="1077452"/>
            <a:chOff x="1935480" y="4572135"/>
            <a:chExt cx="1027176" cy="107745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D24972-367E-9CE1-E931-10DA6E2F7FDB}"/>
                </a:ext>
              </a:extLst>
            </p:cNvPr>
            <p:cNvSpPr/>
            <p:nvPr/>
          </p:nvSpPr>
          <p:spPr>
            <a:xfrm>
              <a:off x="1935480" y="4572135"/>
              <a:ext cx="1027176" cy="1077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783690-40A3-7CF5-17AD-D91597A392DD}"/>
                </a:ext>
              </a:extLst>
            </p:cNvPr>
            <p:cNvSpPr txBox="1"/>
            <p:nvPr/>
          </p:nvSpPr>
          <p:spPr>
            <a:xfrm>
              <a:off x="1935480" y="4580644"/>
              <a:ext cx="59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1E7A48-EA8B-B582-23ED-64732EB7AF1C}"/>
              </a:ext>
            </a:extLst>
          </p:cNvPr>
          <p:cNvGrpSpPr/>
          <p:nvPr/>
        </p:nvGrpSpPr>
        <p:grpSpPr>
          <a:xfrm>
            <a:off x="8458200" y="4012803"/>
            <a:ext cx="1901952" cy="502920"/>
            <a:chOff x="1472184" y="5961888"/>
            <a:chExt cx="1901952" cy="5029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4F5163-11FD-9A78-C34F-FD64B875D331}"/>
                </a:ext>
              </a:extLst>
            </p:cNvPr>
            <p:cNvSpPr/>
            <p:nvPr/>
          </p:nvSpPr>
          <p:spPr>
            <a:xfrm>
              <a:off x="1472184" y="5961888"/>
              <a:ext cx="1901952" cy="50292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0D50C8-BF12-7B9A-EBDE-4268C5BA6EF5}"/>
                </a:ext>
              </a:extLst>
            </p:cNvPr>
            <p:cNvSpPr txBox="1"/>
            <p:nvPr/>
          </p:nvSpPr>
          <p:spPr>
            <a:xfrm>
              <a:off x="1472184" y="5961888"/>
              <a:ext cx="59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P3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A67036-4003-BE5F-3B72-B749E6C170D4}"/>
              </a:ext>
            </a:extLst>
          </p:cNvPr>
          <p:cNvCxnSpPr>
            <a:cxnSpLocks/>
          </p:cNvCxnSpPr>
          <p:nvPr/>
        </p:nvCxnSpPr>
        <p:spPr>
          <a:xfrm>
            <a:off x="6185154" y="4695825"/>
            <a:ext cx="320421" cy="285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A32DBD-F76C-D391-34C0-9733C0C1CF3E}"/>
              </a:ext>
            </a:extLst>
          </p:cNvPr>
          <p:cNvCxnSpPr>
            <a:cxnSpLocks/>
          </p:cNvCxnSpPr>
          <p:nvPr/>
        </p:nvCxnSpPr>
        <p:spPr>
          <a:xfrm>
            <a:off x="3378708" y="3789926"/>
            <a:ext cx="517017" cy="2691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8A55B5-C5A0-EA70-2899-E16B03F2438F}"/>
              </a:ext>
            </a:extLst>
          </p:cNvPr>
          <p:cNvCxnSpPr>
            <a:cxnSpLocks/>
          </p:cNvCxnSpPr>
          <p:nvPr/>
        </p:nvCxnSpPr>
        <p:spPr>
          <a:xfrm flipH="1">
            <a:off x="8458200" y="4515723"/>
            <a:ext cx="523875" cy="46585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445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A3665-A26D-8E30-9EA2-ACE90245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A0B1-61F5-A2C5-0F6A-757AA47F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quoi </a:t>
            </a:r>
            <a:r>
              <a:rPr lang="en-US" dirty="0" err="1"/>
              <a:t>servent</a:t>
            </a:r>
            <a:r>
              <a:rPr lang="en-US" dirty="0"/>
              <a:t> les priors?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1A14B-BC8B-5581-53BC-2754E2AA6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sp>
        <p:nvSpPr>
          <p:cNvPr id="6" name="Google Shape;634;p31">
            <a:extLst>
              <a:ext uri="{FF2B5EF4-FFF2-40B4-BE49-F238E27FC236}">
                <a16:creationId xmlns:a16="http://schemas.microsoft.com/office/drawing/2014/main" id="{B0E0F90B-BE64-83C0-499A-99EDCDC9BC81}"/>
              </a:ext>
            </a:extLst>
          </p:cNvPr>
          <p:cNvSpPr txBox="1"/>
          <p:nvPr/>
        </p:nvSpPr>
        <p:spPr>
          <a:xfrm>
            <a:off x="304800" y="1323975"/>
            <a:ext cx="11582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 modèle doit être capable de générer toutes les tailles de boîtes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FFFC6A-54F1-86E4-52D1-C874CA4FBB5E}"/>
              </a:ext>
            </a:extLst>
          </p:cNvPr>
          <p:cNvGrpSpPr/>
          <p:nvPr/>
        </p:nvGrpSpPr>
        <p:grpSpPr>
          <a:xfrm>
            <a:off x="804447" y="2114475"/>
            <a:ext cx="10583106" cy="4241873"/>
            <a:chOff x="993198" y="2314335"/>
            <a:chExt cx="10583106" cy="424187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143DB3-7B8D-9C0A-F569-841D50F43DC0}"/>
                </a:ext>
              </a:extLst>
            </p:cNvPr>
            <p:cNvGrpSpPr/>
            <p:nvPr/>
          </p:nvGrpSpPr>
          <p:grpSpPr>
            <a:xfrm>
              <a:off x="993198" y="2686116"/>
              <a:ext cx="2688194" cy="3373722"/>
              <a:chOff x="7991856" y="1797587"/>
              <a:chExt cx="3191256" cy="400507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4F0123A-62E2-7326-DF67-FF928CA96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0883" t="25739" r="25539" b="15552"/>
              <a:stretch/>
            </p:blipFill>
            <p:spPr>
              <a:xfrm>
                <a:off x="7991856" y="1797587"/>
                <a:ext cx="3191256" cy="4005072"/>
              </a:xfrm>
              <a:prstGeom prst="rect">
                <a:avLst/>
              </a:prstGeom>
            </p:spPr>
          </p:pic>
          <p:sp>
            <p:nvSpPr>
              <p:cNvPr id="9" name="Google Shape;622;p30">
                <a:extLst>
                  <a:ext uri="{FF2B5EF4-FFF2-40B4-BE49-F238E27FC236}">
                    <a16:creationId xmlns:a16="http://schemas.microsoft.com/office/drawing/2014/main" id="{B189E0D2-7436-D93F-4BF6-ECF05C4A4667}"/>
                  </a:ext>
                </a:extLst>
              </p:cNvPr>
              <p:cNvSpPr/>
              <p:nvPr/>
            </p:nvSpPr>
            <p:spPr>
              <a:xfrm>
                <a:off x="8643623" y="2349630"/>
                <a:ext cx="2061316" cy="2935602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71B747E-53E7-45C8-3900-E2579D4CB59D}"/>
                </a:ext>
              </a:extLst>
            </p:cNvPr>
            <p:cNvGrpSpPr/>
            <p:nvPr/>
          </p:nvGrpSpPr>
          <p:grpSpPr>
            <a:xfrm>
              <a:off x="5994999" y="2314335"/>
              <a:ext cx="4654779" cy="1433056"/>
              <a:chOff x="5994999" y="2434608"/>
              <a:chExt cx="4654779" cy="1433056"/>
            </a:xfrm>
          </p:grpSpPr>
          <p:sp>
            <p:nvSpPr>
              <p:cNvPr id="10" name="Google Shape;622;p30">
                <a:extLst>
                  <a:ext uri="{FF2B5EF4-FFF2-40B4-BE49-F238E27FC236}">
                    <a16:creationId xmlns:a16="http://schemas.microsoft.com/office/drawing/2014/main" id="{99AEC4D6-FF0D-DFA1-3D5C-094346F4007C}"/>
                  </a:ext>
                </a:extLst>
              </p:cNvPr>
              <p:cNvSpPr/>
              <p:nvPr/>
            </p:nvSpPr>
            <p:spPr>
              <a:xfrm>
                <a:off x="9643517" y="2434608"/>
                <a:ext cx="1006261" cy="1433056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634;p31">
                <a:extLst>
                  <a:ext uri="{FF2B5EF4-FFF2-40B4-BE49-F238E27FC236}">
                    <a16:creationId xmlns:a16="http://schemas.microsoft.com/office/drawing/2014/main" id="{AD84BAD0-1E29-BEA3-337E-46D7D228B391}"/>
                  </a:ext>
                </a:extLst>
              </p:cNvPr>
              <p:cNvSpPr txBox="1"/>
              <p:nvPr/>
            </p:nvSpPr>
            <p:spPr>
              <a:xfrm>
                <a:off x="5994999" y="2568720"/>
                <a:ext cx="3465576" cy="1164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Prédiction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« </a:t>
                </a:r>
                <a:r>
                  <a:rPr lang="fr-FR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</a:t>
                </a: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scratch »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F800DB-4145-72C4-A7F7-EC009B729C16}"/>
                </a:ext>
              </a:extLst>
            </p:cNvPr>
            <p:cNvGrpSpPr/>
            <p:nvPr/>
          </p:nvGrpSpPr>
          <p:grpSpPr>
            <a:xfrm>
              <a:off x="6523482" y="4429498"/>
              <a:ext cx="4126295" cy="1496836"/>
              <a:chOff x="6523482" y="4372977"/>
              <a:chExt cx="4126295" cy="149683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93EAC5-1584-AD86-9CDE-7FC5CE6A7E27}"/>
                  </a:ext>
                </a:extLst>
              </p:cNvPr>
              <p:cNvGrpSpPr/>
              <p:nvPr/>
            </p:nvGrpSpPr>
            <p:grpSpPr>
              <a:xfrm>
                <a:off x="6523482" y="4472051"/>
                <a:ext cx="595884" cy="1397762"/>
                <a:chOff x="2125218" y="2862072"/>
                <a:chExt cx="595884" cy="139776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0F25BBC-A415-941A-AFFB-D187CFC03E14}"/>
                    </a:ext>
                  </a:extLst>
                </p:cNvPr>
                <p:cNvSpPr/>
                <p:nvPr/>
              </p:nvSpPr>
              <p:spPr>
                <a:xfrm>
                  <a:off x="2125218" y="2862072"/>
                  <a:ext cx="595884" cy="139776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C68C811-310D-62A5-C4C3-DE081F4F66D8}"/>
                    </a:ext>
                  </a:extLst>
                </p:cNvPr>
                <p:cNvSpPr txBox="1"/>
                <p:nvPr/>
              </p:nvSpPr>
              <p:spPr>
                <a:xfrm>
                  <a:off x="2125218" y="2862072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</a:t>
                  </a:r>
                </a:p>
              </p:txBody>
            </p:sp>
          </p:grp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96B94E41-2CCC-3113-4D5A-3ED55C2DFF5E}"/>
                  </a:ext>
                </a:extLst>
              </p:cNvPr>
              <p:cNvSpPr/>
              <p:nvPr/>
            </p:nvSpPr>
            <p:spPr>
              <a:xfrm>
                <a:off x="7328916" y="4654296"/>
                <a:ext cx="2131659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Déformation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Google Shape;622;p30">
                <a:extLst>
                  <a:ext uri="{FF2B5EF4-FFF2-40B4-BE49-F238E27FC236}">
                    <a16:creationId xmlns:a16="http://schemas.microsoft.com/office/drawing/2014/main" id="{180F9B8D-8FDB-BA63-7156-042E1580A4E1}"/>
                  </a:ext>
                </a:extLst>
              </p:cNvPr>
              <p:cNvSpPr/>
              <p:nvPr/>
            </p:nvSpPr>
            <p:spPr>
              <a:xfrm>
                <a:off x="9643516" y="4372977"/>
                <a:ext cx="1006261" cy="1433056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5E64E5-A209-2852-1E75-3E36AAE40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8597" y="3151136"/>
              <a:ext cx="2628427" cy="74218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FA6954-3BD5-C13B-69F1-1196E2750798}"/>
                </a:ext>
              </a:extLst>
            </p:cNvPr>
            <p:cNvCxnSpPr>
              <a:cxnSpLocks/>
            </p:cNvCxnSpPr>
            <p:nvPr/>
          </p:nvCxnSpPr>
          <p:spPr>
            <a:xfrm>
              <a:off x="3268196" y="4662449"/>
              <a:ext cx="2726803" cy="483577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634;p31">
              <a:extLst>
                <a:ext uri="{FF2B5EF4-FFF2-40B4-BE49-F238E27FC236}">
                  <a16:creationId xmlns:a16="http://schemas.microsoft.com/office/drawing/2014/main" id="{FC9E4750-1D79-14F3-E00E-EF81B9AEF0A0}"/>
                </a:ext>
              </a:extLst>
            </p:cNvPr>
            <p:cNvSpPr txBox="1"/>
            <p:nvPr/>
          </p:nvSpPr>
          <p:spPr>
            <a:xfrm rot="20734940">
              <a:off x="4017349" y="2876736"/>
              <a:ext cx="2170176" cy="7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YoloV1</a:t>
              </a:r>
            </a:p>
          </p:txBody>
        </p:sp>
        <p:sp>
          <p:nvSpPr>
            <p:cNvPr id="26" name="Google Shape;634;p31">
              <a:extLst>
                <a:ext uri="{FF2B5EF4-FFF2-40B4-BE49-F238E27FC236}">
                  <a16:creationId xmlns:a16="http://schemas.microsoft.com/office/drawing/2014/main" id="{D28F8E54-2CB1-F5EB-CAB7-DF7F6011396E}"/>
                </a:ext>
              </a:extLst>
            </p:cNvPr>
            <p:cNvSpPr txBox="1"/>
            <p:nvPr/>
          </p:nvSpPr>
          <p:spPr>
            <a:xfrm rot="659762">
              <a:off x="4033596" y="4508987"/>
              <a:ext cx="2170176" cy="7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YoloV2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654382-A1E7-8963-4C78-A51553AB523B}"/>
                </a:ext>
              </a:extLst>
            </p:cNvPr>
            <p:cNvCxnSpPr/>
            <p:nvPr/>
          </p:nvCxnSpPr>
          <p:spPr>
            <a:xfrm>
              <a:off x="5724144" y="4123944"/>
              <a:ext cx="585216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oogle Shape;634;p31">
              <a:extLst>
                <a:ext uri="{FF2B5EF4-FFF2-40B4-BE49-F238E27FC236}">
                  <a16:creationId xmlns:a16="http://schemas.microsoft.com/office/drawing/2014/main" id="{A4900975-BFCB-FF26-DC07-C448C26D3FEF}"/>
                </a:ext>
              </a:extLst>
            </p:cNvPr>
            <p:cNvSpPr txBox="1"/>
            <p:nvPr/>
          </p:nvSpPr>
          <p:spPr>
            <a:xfrm>
              <a:off x="4893355" y="5934432"/>
              <a:ext cx="3856137" cy="621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Choix du meilleur </a:t>
              </a:r>
              <a:r>
                <a:rPr lang="fr-FR" sz="2800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prior</a:t>
              </a:r>
              <a:endPara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653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9CF4-0F39-4F40-CC13-5D7889A6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6242-29F6-C3E3-1656-222CC1AB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quoi </a:t>
            </a:r>
            <a:r>
              <a:rPr lang="en-US" dirty="0" err="1"/>
              <a:t>servent</a:t>
            </a:r>
            <a:r>
              <a:rPr lang="en-US" dirty="0"/>
              <a:t> les priors?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A5836-0884-51DF-41B2-AAF858EA3C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sp>
        <p:nvSpPr>
          <p:cNvPr id="6" name="Google Shape;634;p31">
            <a:extLst>
              <a:ext uri="{FF2B5EF4-FFF2-40B4-BE49-F238E27FC236}">
                <a16:creationId xmlns:a16="http://schemas.microsoft.com/office/drawing/2014/main" id="{D76446CE-C0F5-D889-C56D-94C70C6E9E00}"/>
              </a:ext>
            </a:extLst>
          </p:cNvPr>
          <p:cNvSpPr txBox="1"/>
          <p:nvPr/>
        </p:nvSpPr>
        <p:spPr>
          <a:xfrm>
            <a:off x="304800" y="1323975"/>
            <a:ext cx="11582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 modèle doit être capable de générer toutes les tailles de boîtes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D57137-9D6E-ECB3-B1B5-945D529F9BA2}"/>
              </a:ext>
            </a:extLst>
          </p:cNvPr>
          <p:cNvGrpSpPr/>
          <p:nvPr/>
        </p:nvGrpSpPr>
        <p:grpSpPr>
          <a:xfrm>
            <a:off x="804447" y="2114475"/>
            <a:ext cx="10583106" cy="4241873"/>
            <a:chOff x="993198" y="2314335"/>
            <a:chExt cx="10583106" cy="424187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29C6D8-13CD-0133-3D55-3467D148A3DC}"/>
                </a:ext>
              </a:extLst>
            </p:cNvPr>
            <p:cNvGrpSpPr/>
            <p:nvPr/>
          </p:nvGrpSpPr>
          <p:grpSpPr>
            <a:xfrm>
              <a:off x="993198" y="2686116"/>
              <a:ext cx="2688194" cy="3373722"/>
              <a:chOff x="7991856" y="1797587"/>
              <a:chExt cx="3191256" cy="400507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D1E8559-F4BF-DB10-E8CD-E808A1390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0883" t="25739" r="25539" b="15552"/>
              <a:stretch/>
            </p:blipFill>
            <p:spPr>
              <a:xfrm>
                <a:off x="7991856" y="1797587"/>
                <a:ext cx="3191256" cy="4005072"/>
              </a:xfrm>
              <a:prstGeom prst="rect">
                <a:avLst/>
              </a:prstGeom>
            </p:spPr>
          </p:pic>
          <p:sp>
            <p:nvSpPr>
              <p:cNvPr id="9" name="Google Shape;622;p30">
                <a:extLst>
                  <a:ext uri="{FF2B5EF4-FFF2-40B4-BE49-F238E27FC236}">
                    <a16:creationId xmlns:a16="http://schemas.microsoft.com/office/drawing/2014/main" id="{835D8ECD-578F-9C0D-804F-39A4753A430C}"/>
                  </a:ext>
                </a:extLst>
              </p:cNvPr>
              <p:cNvSpPr/>
              <p:nvPr/>
            </p:nvSpPr>
            <p:spPr>
              <a:xfrm>
                <a:off x="8643623" y="2349630"/>
                <a:ext cx="2061316" cy="2935602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A6CFE1F-BFA3-43A2-4A0E-81E161114FA2}"/>
                </a:ext>
              </a:extLst>
            </p:cNvPr>
            <p:cNvGrpSpPr/>
            <p:nvPr/>
          </p:nvGrpSpPr>
          <p:grpSpPr>
            <a:xfrm>
              <a:off x="5994999" y="2314335"/>
              <a:ext cx="4654779" cy="1433056"/>
              <a:chOff x="5994999" y="2434608"/>
              <a:chExt cx="4654779" cy="1433056"/>
            </a:xfrm>
          </p:grpSpPr>
          <p:sp>
            <p:nvSpPr>
              <p:cNvPr id="10" name="Google Shape;622;p30">
                <a:extLst>
                  <a:ext uri="{FF2B5EF4-FFF2-40B4-BE49-F238E27FC236}">
                    <a16:creationId xmlns:a16="http://schemas.microsoft.com/office/drawing/2014/main" id="{9A185A2D-F206-1EF1-7EDC-4E653FF930FD}"/>
                  </a:ext>
                </a:extLst>
              </p:cNvPr>
              <p:cNvSpPr/>
              <p:nvPr/>
            </p:nvSpPr>
            <p:spPr>
              <a:xfrm>
                <a:off x="9643517" y="2434608"/>
                <a:ext cx="1006261" cy="1433056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634;p31">
                <a:extLst>
                  <a:ext uri="{FF2B5EF4-FFF2-40B4-BE49-F238E27FC236}">
                    <a16:creationId xmlns:a16="http://schemas.microsoft.com/office/drawing/2014/main" id="{A25C7FFA-2C54-1F0C-5C5A-D3524B12ED7A}"/>
                  </a:ext>
                </a:extLst>
              </p:cNvPr>
              <p:cNvSpPr txBox="1"/>
              <p:nvPr/>
            </p:nvSpPr>
            <p:spPr>
              <a:xfrm>
                <a:off x="5994999" y="2568720"/>
                <a:ext cx="3465576" cy="1164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Prédiction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« </a:t>
                </a:r>
                <a:r>
                  <a:rPr lang="fr-FR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</a:t>
                </a: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scratch »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919AD55-96D4-F1CF-B635-D05430D01867}"/>
                </a:ext>
              </a:extLst>
            </p:cNvPr>
            <p:cNvGrpSpPr/>
            <p:nvPr/>
          </p:nvGrpSpPr>
          <p:grpSpPr>
            <a:xfrm>
              <a:off x="6523482" y="4429498"/>
              <a:ext cx="4126295" cy="1496836"/>
              <a:chOff x="6523482" y="4372977"/>
              <a:chExt cx="4126295" cy="149683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C85BDC-55CB-4F0C-D39D-6420321E1782}"/>
                  </a:ext>
                </a:extLst>
              </p:cNvPr>
              <p:cNvGrpSpPr/>
              <p:nvPr/>
            </p:nvGrpSpPr>
            <p:grpSpPr>
              <a:xfrm>
                <a:off x="6523482" y="4472051"/>
                <a:ext cx="595884" cy="1397762"/>
                <a:chOff x="2125218" y="2862072"/>
                <a:chExt cx="595884" cy="139776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FDEACCE-DA6E-3587-9761-9EDA05F7CB76}"/>
                    </a:ext>
                  </a:extLst>
                </p:cNvPr>
                <p:cNvSpPr/>
                <p:nvPr/>
              </p:nvSpPr>
              <p:spPr>
                <a:xfrm>
                  <a:off x="2125218" y="2862072"/>
                  <a:ext cx="595884" cy="139776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D20169E-0666-C5E4-333D-0E8F39ABEC46}"/>
                    </a:ext>
                  </a:extLst>
                </p:cNvPr>
                <p:cNvSpPr txBox="1"/>
                <p:nvPr/>
              </p:nvSpPr>
              <p:spPr>
                <a:xfrm>
                  <a:off x="2125218" y="2862072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</a:t>
                  </a:r>
                </a:p>
              </p:txBody>
            </p:sp>
          </p:grp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A690F73-913F-2586-FA5A-6284717798C9}"/>
                  </a:ext>
                </a:extLst>
              </p:cNvPr>
              <p:cNvSpPr/>
              <p:nvPr/>
            </p:nvSpPr>
            <p:spPr>
              <a:xfrm>
                <a:off x="7328916" y="4654296"/>
                <a:ext cx="2131659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Déformation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Google Shape;622;p30">
                <a:extLst>
                  <a:ext uri="{FF2B5EF4-FFF2-40B4-BE49-F238E27FC236}">
                    <a16:creationId xmlns:a16="http://schemas.microsoft.com/office/drawing/2014/main" id="{64784997-678E-48BD-957F-FBCEEB41094C}"/>
                  </a:ext>
                </a:extLst>
              </p:cNvPr>
              <p:cNvSpPr/>
              <p:nvPr/>
            </p:nvSpPr>
            <p:spPr>
              <a:xfrm>
                <a:off x="9643516" y="4372977"/>
                <a:ext cx="1006261" cy="1433056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807E335-75FF-469F-4CB0-EFC8DB205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8597" y="3151136"/>
              <a:ext cx="2628427" cy="74218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00A50C9-A9BC-458D-ED2A-5385A4E7D2CA}"/>
                </a:ext>
              </a:extLst>
            </p:cNvPr>
            <p:cNvCxnSpPr>
              <a:cxnSpLocks/>
            </p:cNvCxnSpPr>
            <p:nvPr/>
          </p:nvCxnSpPr>
          <p:spPr>
            <a:xfrm>
              <a:off x="3268196" y="4662449"/>
              <a:ext cx="2726803" cy="483577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634;p31">
              <a:extLst>
                <a:ext uri="{FF2B5EF4-FFF2-40B4-BE49-F238E27FC236}">
                  <a16:creationId xmlns:a16="http://schemas.microsoft.com/office/drawing/2014/main" id="{537E7C0F-A441-BB53-7141-AF236C01D24C}"/>
                </a:ext>
              </a:extLst>
            </p:cNvPr>
            <p:cNvSpPr txBox="1"/>
            <p:nvPr/>
          </p:nvSpPr>
          <p:spPr>
            <a:xfrm rot="20734940">
              <a:off x="4017349" y="2876736"/>
              <a:ext cx="2170176" cy="7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YoloV1</a:t>
              </a:r>
            </a:p>
          </p:txBody>
        </p:sp>
        <p:sp>
          <p:nvSpPr>
            <p:cNvPr id="26" name="Google Shape;634;p31">
              <a:extLst>
                <a:ext uri="{FF2B5EF4-FFF2-40B4-BE49-F238E27FC236}">
                  <a16:creationId xmlns:a16="http://schemas.microsoft.com/office/drawing/2014/main" id="{2FC4060E-7310-3656-065A-60175978BDDC}"/>
                </a:ext>
              </a:extLst>
            </p:cNvPr>
            <p:cNvSpPr txBox="1"/>
            <p:nvPr/>
          </p:nvSpPr>
          <p:spPr>
            <a:xfrm rot="659762">
              <a:off x="4033596" y="4508987"/>
              <a:ext cx="2170176" cy="7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YoloV2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1884DC-1528-0347-7626-52DB874E441A}"/>
                </a:ext>
              </a:extLst>
            </p:cNvPr>
            <p:cNvCxnSpPr/>
            <p:nvPr/>
          </p:nvCxnSpPr>
          <p:spPr>
            <a:xfrm>
              <a:off x="5724144" y="4123944"/>
              <a:ext cx="585216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oogle Shape;634;p31">
              <a:extLst>
                <a:ext uri="{FF2B5EF4-FFF2-40B4-BE49-F238E27FC236}">
                  <a16:creationId xmlns:a16="http://schemas.microsoft.com/office/drawing/2014/main" id="{4C23938D-766E-228F-AFA3-F37D45B05F53}"/>
                </a:ext>
              </a:extLst>
            </p:cNvPr>
            <p:cNvSpPr txBox="1"/>
            <p:nvPr/>
          </p:nvSpPr>
          <p:spPr>
            <a:xfrm>
              <a:off x="4893355" y="5934432"/>
              <a:ext cx="3856137" cy="621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Choix du meilleur </a:t>
              </a:r>
              <a:r>
                <a:rPr lang="fr-FR" sz="2800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prior</a:t>
              </a:r>
              <a:endPara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xplosion: 14 Points 22">
                <a:extLst>
                  <a:ext uri="{FF2B5EF4-FFF2-40B4-BE49-F238E27FC236}">
                    <a16:creationId xmlns:a16="http://schemas.microsoft.com/office/drawing/2014/main" id="{F76F2761-1101-EE82-14AB-70955AB71C63}"/>
                  </a:ext>
                </a:extLst>
              </p:cNvPr>
              <p:cNvSpPr/>
              <p:nvPr/>
            </p:nvSpPr>
            <p:spPr>
              <a:xfrm>
                <a:off x="-832651" y="-353155"/>
                <a:ext cx="9509760" cy="5926580"/>
              </a:xfrm>
              <a:prstGeom prst="irregularSeal2">
                <a:avLst/>
              </a:prstGeom>
              <a:solidFill>
                <a:srgbClr val="FFA22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Moins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 variance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sortie </a:t>
                </a:r>
              </a:p>
              <a:p>
                <a:pPr algn="ctr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moins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d’overfitting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et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entraînement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plus stable </a:t>
                </a:r>
              </a:p>
              <a:p>
                <a:pPr algn="ctr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meilleure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généralisation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Explosion: 14 Points 22">
                <a:extLst>
                  <a:ext uri="{FF2B5EF4-FFF2-40B4-BE49-F238E27FC236}">
                    <a16:creationId xmlns:a16="http://schemas.microsoft.com/office/drawing/2014/main" id="{F76F2761-1101-EE82-14AB-70955AB71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651" y="-353155"/>
                <a:ext cx="9509760" cy="5926580"/>
              </a:xfrm>
              <a:prstGeom prst="irregularSeal2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66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220F6-B1EA-F80A-0D47-5B40F12D5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95DD-881B-6E04-921D-9EA28146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quoi </a:t>
            </a:r>
            <a:r>
              <a:rPr lang="en-US" dirty="0" err="1"/>
              <a:t>servent</a:t>
            </a:r>
            <a:r>
              <a:rPr lang="en-US" dirty="0"/>
              <a:t> les priors?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44D22B-CDF7-0D66-ECE0-29D4ACFA5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sp>
        <p:nvSpPr>
          <p:cNvPr id="6" name="Google Shape;634;p31">
            <a:extLst>
              <a:ext uri="{FF2B5EF4-FFF2-40B4-BE49-F238E27FC236}">
                <a16:creationId xmlns:a16="http://schemas.microsoft.com/office/drawing/2014/main" id="{A67AE5F0-F446-D654-151F-A076D62F85E5}"/>
              </a:ext>
            </a:extLst>
          </p:cNvPr>
          <p:cNvSpPr txBox="1"/>
          <p:nvPr/>
        </p:nvSpPr>
        <p:spPr>
          <a:xfrm>
            <a:off x="304800" y="1323975"/>
            <a:ext cx="11582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 modèle doit être capable de générer toutes les tailles de boîtes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040814-BFEF-6A8C-16A6-81E0F0A6BF4E}"/>
              </a:ext>
            </a:extLst>
          </p:cNvPr>
          <p:cNvGrpSpPr/>
          <p:nvPr/>
        </p:nvGrpSpPr>
        <p:grpSpPr>
          <a:xfrm>
            <a:off x="804447" y="2114475"/>
            <a:ext cx="10583106" cy="4241873"/>
            <a:chOff x="993198" y="2314335"/>
            <a:chExt cx="10583106" cy="424187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3E55A8-356A-418C-0996-3DA88D2C2B83}"/>
                </a:ext>
              </a:extLst>
            </p:cNvPr>
            <p:cNvGrpSpPr/>
            <p:nvPr/>
          </p:nvGrpSpPr>
          <p:grpSpPr>
            <a:xfrm>
              <a:off x="993198" y="2686116"/>
              <a:ext cx="2688194" cy="3373722"/>
              <a:chOff x="7991856" y="1797587"/>
              <a:chExt cx="3191256" cy="400507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26AD9CD-FCFC-9AAF-3457-6E12A27BD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0883" t="25739" r="25539" b="15552"/>
              <a:stretch/>
            </p:blipFill>
            <p:spPr>
              <a:xfrm>
                <a:off x="7991856" y="1797587"/>
                <a:ext cx="3191256" cy="4005072"/>
              </a:xfrm>
              <a:prstGeom prst="rect">
                <a:avLst/>
              </a:prstGeom>
            </p:spPr>
          </p:pic>
          <p:sp>
            <p:nvSpPr>
              <p:cNvPr id="9" name="Google Shape;622;p30">
                <a:extLst>
                  <a:ext uri="{FF2B5EF4-FFF2-40B4-BE49-F238E27FC236}">
                    <a16:creationId xmlns:a16="http://schemas.microsoft.com/office/drawing/2014/main" id="{D87DA220-2D4E-0768-3172-3BB43697CE26}"/>
                  </a:ext>
                </a:extLst>
              </p:cNvPr>
              <p:cNvSpPr/>
              <p:nvPr/>
            </p:nvSpPr>
            <p:spPr>
              <a:xfrm>
                <a:off x="8643623" y="2349630"/>
                <a:ext cx="2061316" cy="2935602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791CD7-CCD9-E422-411A-C1EAB41CB5FE}"/>
                </a:ext>
              </a:extLst>
            </p:cNvPr>
            <p:cNvGrpSpPr/>
            <p:nvPr/>
          </p:nvGrpSpPr>
          <p:grpSpPr>
            <a:xfrm>
              <a:off x="5994999" y="2314335"/>
              <a:ext cx="4654779" cy="1433056"/>
              <a:chOff x="5994999" y="2434608"/>
              <a:chExt cx="4654779" cy="1433056"/>
            </a:xfrm>
          </p:grpSpPr>
          <p:sp>
            <p:nvSpPr>
              <p:cNvPr id="10" name="Google Shape;622;p30">
                <a:extLst>
                  <a:ext uri="{FF2B5EF4-FFF2-40B4-BE49-F238E27FC236}">
                    <a16:creationId xmlns:a16="http://schemas.microsoft.com/office/drawing/2014/main" id="{0E7B89C2-6B40-1F58-FAD0-0C3DE79C7391}"/>
                  </a:ext>
                </a:extLst>
              </p:cNvPr>
              <p:cNvSpPr/>
              <p:nvPr/>
            </p:nvSpPr>
            <p:spPr>
              <a:xfrm>
                <a:off x="9643517" y="2434608"/>
                <a:ext cx="1006261" cy="1433056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634;p31">
                <a:extLst>
                  <a:ext uri="{FF2B5EF4-FFF2-40B4-BE49-F238E27FC236}">
                    <a16:creationId xmlns:a16="http://schemas.microsoft.com/office/drawing/2014/main" id="{C86E1F8A-8557-3C37-95E9-B2745E05543D}"/>
                  </a:ext>
                </a:extLst>
              </p:cNvPr>
              <p:cNvSpPr txBox="1"/>
              <p:nvPr/>
            </p:nvSpPr>
            <p:spPr>
              <a:xfrm>
                <a:off x="5994999" y="2568720"/>
                <a:ext cx="3465576" cy="1164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Prédiction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« </a:t>
                </a:r>
                <a:r>
                  <a:rPr lang="fr-FR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</a:t>
                </a: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scratch »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FB968B-2BBA-A0F0-A2F5-6A7862501CC3}"/>
                </a:ext>
              </a:extLst>
            </p:cNvPr>
            <p:cNvGrpSpPr/>
            <p:nvPr/>
          </p:nvGrpSpPr>
          <p:grpSpPr>
            <a:xfrm>
              <a:off x="6523482" y="4429498"/>
              <a:ext cx="4126295" cy="1496836"/>
              <a:chOff x="6523482" y="4372977"/>
              <a:chExt cx="4126295" cy="149683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4F77B8B-3C1B-02C1-2707-708BD202D111}"/>
                  </a:ext>
                </a:extLst>
              </p:cNvPr>
              <p:cNvGrpSpPr/>
              <p:nvPr/>
            </p:nvGrpSpPr>
            <p:grpSpPr>
              <a:xfrm>
                <a:off x="6523482" y="4472051"/>
                <a:ext cx="595884" cy="1397762"/>
                <a:chOff x="2125218" y="2862072"/>
                <a:chExt cx="595884" cy="139776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556576D-1240-C8D1-30AF-E24649979475}"/>
                    </a:ext>
                  </a:extLst>
                </p:cNvPr>
                <p:cNvSpPr/>
                <p:nvPr/>
              </p:nvSpPr>
              <p:spPr>
                <a:xfrm>
                  <a:off x="2125218" y="2862072"/>
                  <a:ext cx="595884" cy="139776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9934B67-7104-B001-6228-2016C358587D}"/>
                    </a:ext>
                  </a:extLst>
                </p:cNvPr>
                <p:cNvSpPr txBox="1"/>
                <p:nvPr/>
              </p:nvSpPr>
              <p:spPr>
                <a:xfrm>
                  <a:off x="2125218" y="2862072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</a:t>
                  </a:r>
                </a:p>
              </p:txBody>
            </p:sp>
          </p:grp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EA70B616-100D-8E39-DB75-87EE6EDAF766}"/>
                  </a:ext>
                </a:extLst>
              </p:cNvPr>
              <p:cNvSpPr/>
              <p:nvPr/>
            </p:nvSpPr>
            <p:spPr>
              <a:xfrm>
                <a:off x="7328916" y="4654296"/>
                <a:ext cx="2131659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Déformation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Google Shape;622;p30">
                <a:extLst>
                  <a:ext uri="{FF2B5EF4-FFF2-40B4-BE49-F238E27FC236}">
                    <a16:creationId xmlns:a16="http://schemas.microsoft.com/office/drawing/2014/main" id="{003785A7-D821-ED9C-717C-D8C628F2FD43}"/>
                  </a:ext>
                </a:extLst>
              </p:cNvPr>
              <p:cNvSpPr/>
              <p:nvPr/>
            </p:nvSpPr>
            <p:spPr>
              <a:xfrm>
                <a:off x="9643516" y="4372977"/>
                <a:ext cx="1006261" cy="1433056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814829-9B02-D0A8-46BF-9C182E456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8597" y="3151136"/>
              <a:ext cx="2628427" cy="74218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588BCB-1C2F-BA63-3C6C-F0DA26A5A43D}"/>
                </a:ext>
              </a:extLst>
            </p:cNvPr>
            <p:cNvCxnSpPr>
              <a:cxnSpLocks/>
            </p:cNvCxnSpPr>
            <p:nvPr/>
          </p:nvCxnSpPr>
          <p:spPr>
            <a:xfrm>
              <a:off x="3268196" y="4662449"/>
              <a:ext cx="2726803" cy="483577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634;p31">
              <a:extLst>
                <a:ext uri="{FF2B5EF4-FFF2-40B4-BE49-F238E27FC236}">
                  <a16:creationId xmlns:a16="http://schemas.microsoft.com/office/drawing/2014/main" id="{006C8643-B9CA-C0CE-C4D4-9C057227BDF3}"/>
                </a:ext>
              </a:extLst>
            </p:cNvPr>
            <p:cNvSpPr txBox="1"/>
            <p:nvPr/>
          </p:nvSpPr>
          <p:spPr>
            <a:xfrm rot="20734940">
              <a:off x="4017349" y="2876736"/>
              <a:ext cx="2170176" cy="7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YoloV1</a:t>
              </a:r>
            </a:p>
          </p:txBody>
        </p:sp>
        <p:sp>
          <p:nvSpPr>
            <p:cNvPr id="26" name="Google Shape;634;p31">
              <a:extLst>
                <a:ext uri="{FF2B5EF4-FFF2-40B4-BE49-F238E27FC236}">
                  <a16:creationId xmlns:a16="http://schemas.microsoft.com/office/drawing/2014/main" id="{C5355A3B-11A5-5E18-73B9-61EEF3728BA3}"/>
                </a:ext>
              </a:extLst>
            </p:cNvPr>
            <p:cNvSpPr txBox="1"/>
            <p:nvPr/>
          </p:nvSpPr>
          <p:spPr>
            <a:xfrm rot="659762">
              <a:off x="4033596" y="4508987"/>
              <a:ext cx="2170176" cy="7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YoloV2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45186ED-57A3-6D65-876C-057B81234DF2}"/>
                </a:ext>
              </a:extLst>
            </p:cNvPr>
            <p:cNvCxnSpPr/>
            <p:nvPr/>
          </p:nvCxnSpPr>
          <p:spPr>
            <a:xfrm>
              <a:off x="5724144" y="4123944"/>
              <a:ext cx="585216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oogle Shape;634;p31">
              <a:extLst>
                <a:ext uri="{FF2B5EF4-FFF2-40B4-BE49-F238E27FC236}">
                  <a16:creationId xmlns:a16="http://schemas.microsoft.com/office/drawing/2014/main" id="{5646477B-F0D5-7B15-126E-E46B9675787E}"/>
                </a:ext>
              </a:extLst>
            </p:cNvPr>
            <p:cNvSpPr txBox="1"/>
            <p:nvPr/>
          </p:nvSpPr>
          <p:spPr>
            <a:xfrm>
              <a:off x="4893355" y="5934432"/>
              <a:ext cx="3856137" cy="621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Choix du meilleur </a:t>
              </a:r>
              <a:r>
                <a:rPr lang="fr-FR" sz="2800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prior</a:t>
              </a:r>
              <a:endPara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xplosion: 14 Points 3">
                <a:extLst>
                  <a:ext uri="{FF2B5EF4-FFF2-40B4-BE49-F238E27FC236}">
                    <a16:creationId xmlns:a16="http://schemas.microsoft.com/office/drawing/2014/main" id="{7B586F91-081F-894C-BE3E-11DD95ECA84D}"/>
                  </a:ext>
                </a:extLst>
              </p:cNvPr>
              <p:cNvSpPr/>
              <p:nvPr/>
            </p:nvSpPr>
            <p:spPr>
              <a:xfrm>
                <a:off x="-832651" y="-353155"/>
                <a:ext cx="9509760" cy="5926580"/>
              </a:xfrm>
              <a:prstGeom prst="irregularSeal2">
                <a:avLst/>
              </a:prstGeom>
              <a:solidFill>
                <a:srgbClr val="FFA22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Moins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 variance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sortie </a:t>
                </a:r>
              </a:p>
              <a:p>
                <a:pPr algn="ctr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moins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d’overfitting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et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entraînement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plus stable </a:t>
                </a:r>
              </a:p>
              <a:p>
                <a:pPr algn="ctr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meilleure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généralisation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Explosion: 14 Points 3">
                <a:extLst>
                  <a:ext uri="{FF2B5EF4-FFF2-40B4-BE49-F238E27FC236}">
                    <a16:creationId xmlns:a16="http://schemas.microsoft.com/office/drawing/2014/main" id="{7B586F91-081F-894C-BE3E-11DD95ECA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651" y="-353155"/>
                <a:ext cx="9509760" cy="5926580"/>
              </a:xfrm>
              <a:prstGeom prst="irregularSeal2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xplosion: 14 Points 22">
                <a:extLst>
                  <a:ext uri="{FF2B5EF4-FFF2-40B4-BE49-F238E27FC236}">
                    <a16:creationId xmlns:a16="http://schemas.microsoft.com/office/drawing/2014/main" id="{B11C8F25-6818-1F45-B120-DE2EC0E0243B}"/>
                  </a:ext>
                </a:extLst>
              </p:cNvPr>
              <p:cNvSpPr/>
              <p:nvPr/>
            </p:nvSpPr>
            <p:spPr>
              <a:xfrm>
                <a:off x="3302720" y="1195306"/>
                <a:ext cx="10326485" cy="6512745"/>
              </a:xfrm>
              <a:prstGeom prst="irregularSeal2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4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MAIS</a:t>
                </a: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Mauvais choix des priors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entraînement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inefficace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Trop de priors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complexité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du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modèle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élevée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redondance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 priors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overfitting</a:t>
                </a:r>
              </a:p>
            </p:txBody>
          </p:sp>
        </mc:Choice>
        <mc:Fallback xmlns="">
          <p:sp>
            <p:nvSpPr>
              <p:cNvPr id="23" name="Explosion: 14 Points 22">
                <a:extLst>
                  <a:ext uri="{FF2B5EF4-FFF2-40B4-BE49-F238E27FC236}">
                    <a16:creationId xmlns:a16="http://schemas.microsoft.com/office/drawing/2014/main" id="{B11C8F25-6818-1F45-B120-DE2EC0E02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20" y="1195306"/>
                <a:ext cx="10326485" cy="6512745"/>
              </a:xfrm>
              <a:prstGeom prst="irregularSeal2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57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AAF3-2530-F782-EB25-2F266AA53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0F7B-9777-1D27-015A-B5353155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quoi </a:t>
            </a:r>
            <a:r>
              <a:rPr lang="en-US" dirty="0" err="1"/>
              <a:t>servent</a:t>
            </a:r>
            <a:r>
              <a:rPr lang="en-US" dirty="0"/>
              <a:t> les priors?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FE88E3-152E-8C37-87B3-3360EEC615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sp>
        <p:nvSpPr>
          <p:cNvPr id="6" name="Google Shape;634;p31">
            <a:extLst>
              <a:ext uri="{FF2B5EF4-FFF2-40B4-BE49-F238E27FC236}">
                <a16:creationId xmlns:a16="http://schemas.microsoft.com/office/drawing/2014/main" id="{55EFCB71-039C-57ED-5EC2-77E9D850D733}"/>
              </a:ext>
            </a:extLst>
          </p:cNvPr>
          <p:cNvSpPr txBox="1"/>
          <p:nvPr/>
        </p:nvSpPr>
        <p:spPr>
          <a:xfrm>
            <a:off x="304800" y="1323975"/>
            <a:ext cx="11582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 modèle doit être capable de générer toutes les tailles de boîtes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36D4CE-80DD-FEA1-5397-CDB706447873}"/>
              </a:ext>
            </a:extLst>
          </p:cNvPr>
          <p:cNvGrpSpPr/>
          <p:nvPr/>
        </p:nvGrpSpPr>
        <p:grpSpPr>
          <a:xfrm>
            <a:off x="804447" y="2114475"/>
            <a:ext cx="10583106" cy="4241873"/>
            <a:chOff x="993198" y="2314335"/>
            <a:chExt cx="10583106" cy="424187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92B2C1-6599-FB2A-43C6-C9F14C0AA17B}"/>
                </a:ext>
              </a:extLst>
            </p:cNvPr>
            <p:cNvGrpSpPr/>
            <p:nvPr/>
          </p:nvGrpSpPr>
          <p:grpSpPr>
            <a:xfrm>
              <a:off x="993198" y="2686116"/>
              <a:ext cx="2688194" cy="3373722"/>
              <a:chOff x="7991856" y="1797587"/>
              <a:chExt cx="3191256" cy="400507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D496AD6-2914-102B-9440-7BD2FE06D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0883" t="25739" r="25539" b="15552"/>
              <a:stretch/>
            </p:blipFill>
            <p:spPr>
              <a:xfrm>
                <a:off x="7991856" y="1797587"/>
                <a:ext cx="3191256" cy="4005072"/>
              </a:xfrm>
              <a:prstGeom prst="rect">
                <a:avLst/>
              </a:prstGeom>
            </p:spPr>
          </p:pic>
          <p:sp>
            <p:nvSpPr>
              <p:cNvPr id="9" name="Google Shape;622;p30">
                <a:extLst>
                  <a:ext uri="{FF2B5EF4-FFF2-40B4-BE49-F238E27FC236}">
                    <a16:creationId xmlns:a16="http://schemas.microsoft.com/office/drawing/2014/main" id="{D7D55CAC-683D-1DA0-01EE-13902918E3BD}"/>
                  </a:ext>
                </a:extLst>
              </p:cNvPr>
              <p:cNvSpPr/>
              <p:nvPr/>
            </p:nvSpPr>
            <p:spPr>
              <a:xfrm>
                <a:off x="8643623" y="2349630"/>
                <a:ext cx="2061316" cy="2935602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661BC1-5570-A9E1-49FE-C14A774AF8AB}"/>
                </a:ext>
              </a:extLst>
            </p:cNvPr>
            <p:cNvGrpSpPr/>
            <p:nvPr/>
          </p:nvGrpSpPr>
          <p:grpSpPr>
            <a:xfrm>
              <a:off x="5994999" y="2314335"/>
              <a:ext cx="4654779" cy="1433056"/>
              <a:chOff x="5994999" y="2434608"/>
              <a:chExt cx="4654779" cy="1433056"/>
            </a:xfrm>
          </p:grpSpPr>
          <p:sp>
            <p:nvSpPr>
              <p:cNvPr id="10" name="Google Shape;622;p30">
                <a:extLst>
                  <a:ext uri="{FF2B5EF4-FFF2-40B4-BE49-F238E27FC236}">
                    <a16:creationId xmlns:a16="http://schemas.microsoft.com/office/drawing/2014/main" id="{17BB08D1-5536-3C84-2E28-6CFDF827196C}"/>
                  </a:ext>
                </a:extLst>
              </p:cNvPr>
              <p:cNvSpPr/>
              <p:nvPr/>
            </p:nvSpPr>
            <p:spPr>
              <a:xfrm>
                <a:off x="9643517" y="2434608"/>
                <a:ext cx="1006261" cy="1433056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634;p31">
                <a:extLst>
                  <a:ext uri="{FF2B5EF4-FFF2-40B4-BE49-F238E27FC236}">
                    <a16:creationId xmlns:a16="http://schemas.microsoft.com/office/drawing/2014/main" id="{67D8C08A-7046-91C5-0814-E18DA49A671D}"/>
                  </a:ext>
                </a:extLst>
              </p:cNvPr>
              <p:cNvSpPr txBox="1"/>
              <p:nvPr/>
            </p:nvSpPr>
            <p:spPr>
              <a:xfrm>
                <a:off x="5994999" y="2568720"/>
                <a:ext cx="3465576" cy="1164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Prédiction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« </a:t>
                </a:r>
                <a:r>
                  <a:rPr lang="fr-FR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</a:t>
                </a: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scratch »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F61296-ED3F-9C7E-D8F5-47EAEFC1697B}"/>
                </a:ext>
              </a:extLst>
            </p:cNvPr>
            <p:cNvGrpSpPr/>
            <p:nvPr/>
          </p:nvGrpSpPr>
          <p:grpSpPr>
            <a:xfrm>
              <a:off x="6523482" y="4429498"/>
              <a:ext cx="4126295" cy="1496836"/>
              <a:chOff x="6523482" y="4372977"/>
              <a:chExt cx="4126295" cy="149683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64CA19-6496-638A-0990-AB4C1C334781}"/>
                  </a:ext>
                </a:extLst>
              </p:cNvPr>
              <p:cNvGrpSpPr/>
              <p:nvPr/>
            </p:nvGrpSpPr>
            <p:grpSpPr>
              <a:xfrm>
                <a:off x="6523482" y="4472051"/>
                <a:ext cx="595884" cy="1397762"/>
                <a:chOff x="2125218" y="2862072"/>
                <a:chExt cx="595884" cy="139776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84C899B-0DC9-8E11-C119-C6BD10E89567}"/>
                    </a:ext>
                  </a:extLst>
                </p:cNvPr>
                <p:cNvSpPr/>
                <p:nvPr/>
              </p:nvSpPr>
              <p:spPr>
                <a:xfrm>
                  <a:off x="2125218" y="2862072"/>
                  <a:ext cx="595884" cy="139776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B6DB56-39AC-437B-D134-D6E432AB24D0}"/>
                    </a:ext>
                  </a:extLst>
                </p:cNvPr>
                <p:cNvSpPr txBox="1"/>
                <p:nvPr/>
              </p:nvSpPr>
              <p:spPr>
                <a:xfrm>
                  <a:off x="2125218" y="2862072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</a:t>
                  </a:r>
                </a:p>
              </p:txBody>
            </p:sp>
          </p:grp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32F5E2D7-6A77-15D9-1597-0DA8B03033E3}"/>
                  </a:ext>
                </a:extLst>
              </p:cNvPr>
              <p:cNvSpPr/>
              <p:nvPr/>
            </p:nvSpPr>
            <p:spPr>
              <a:xfrm>
                <a:off x="7328916" y="4654296"/>
                <a:ext cx="2131659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Déformation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Google Shape;622;p30">
                <a:extLst>
                  <a:ext uri="{FF2B5EF4-FFF2-40B4-BE49-F238E27FC236}">
                    <a16:creationId xmlns:a16="http://schemas.microsoft.com/office/drawing/2014/main" id="{9BD9EF9B-F82B-EBBD-FF82-99EF529EA813}"/>
                  </a:ext>
                </a:extLst>
              </p:cNvPr>
              <p:cNvSpPr/>
              <p:nvPr/>
            </p:nvSpPr>
            <p:spPr>
              <a:xfrm>
                <a:off x="9643516" y="4372977"/>
                <a:ext cx="1006261" cy="1433056"/>
              </a:xfrm>
              <a:prstGeom prst="rect">
                <a:avLst/>
              </a:pr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BE6733-E646-4703-4018-8B63EA9C8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8597" y="3151136"/>
              <a:ext cx="2628427" cy="742186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208C1B-D2DF-E479-A80B-B34D4B034DB0}"/>
                </a:ext>
              </a:extLst>
            </p:cNvPr>
            <p:cNvCxnSpPr>
              <a:cxnSpLocks/>
            </p:cNvCxnSpPr>
            <p:nvPr/>
          </p:nvCxnSpPr>
          <p:spPr>
            <a:xfrm>
              <a:off x="3268196" y="4662449"/>
              <a:ext cx="2726803" cy="483577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634;p31">
              <a:extLst>
                <a:ext uri="{FF2B5EF4-FFF2-40B4-BE49-F238E27FC236}">
                  <a16:creationId xmlns:a16="http://schemas.microsoft.com/office/drawing/2014/main" id="{291823C2-C62C-461F-2AF9-08F3527D93FD}"/>
                </a:ext>
              </a:extLst>
            </p:cNvPr>
            <p:cNvSpPr txBox="1"/>
            <p:nvPr/>
          </p:nvSpPr>
          <p:spPr>
            <a:xfrm rot="20734940">
              <a:off x="4017349" y="2876736"/>
              <a:ext cx="2170176" cy="7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YoloV1</a:t>
              </a:r>
            </a:p>
          </p:txBody>
        </p:sp>
        <p:sp>
          <p:nvSpPr>
            <p:cNvPr id="26" name="Google Shape;634;p31">
              <a:extLst>
                <a:ext uri="{FF2B5EF4-FFF2-40B4-BE49-F238E27FC236}">
                  <a16:creationId xmlns:a16="http://schemas.microsoft.com/office/drawing/2014/main" id="{59FA7439-EAD9-52C3-9241-9BD155184825}"/>
                </a:ext>
              </a:extLst>
            </p:cNvPr>
            <p:cNvSpPr txBox="1"/>
            <p:nvPr/>
          </p:nvSpPr>
          <p:spPr>
            <a:xfrm rot="659762">
              <a:off x="4033596" y="4508987"/>
              <a:ext cx="2170176" cy="7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YoloV2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4225B-6A70-CCE3-F656-F3F7D2A5B449}"/>
                </a:ext>
              </a:extLst>
            </p:cNvPr>
            <p:cNvCxnSpPr/>
            <p:nvPr/>
          </p:nvCxnSpPr>
          <p:spPr>
            <a:xfrm>
              <a:off x="5724144" y="4123944"/>
              <a:ext cx="585216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oogle Shape;634;p31">
              <a:extLst>
                <a:ext uri="{FF2B5EF4-FFF2-40B4-BE49-F238E27FC236}">
                  <a16:creationId xmlns:a16="http://schemas.microsoft.com/office/drawing/2014/main" id="{8097203F-CBBC-52AD-A744-813AAA79BE2F}"/>
                </a:ext>
              </a:extLst>
            </p:cNvPr>
            <p:cNvSpPr txBox="1"/>
            <p:nvPr/>
          </p:nvSpPr>
          <p:spPr>
            <a:xfrm>
              <a:off x="4893355" y="5934432"/>
              <a:ext cx="3856137" cy="621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Choix du meilleur </a:t>
              </a:r>
              <a:r>
                <a:rPr lang="fr-FR" sz="2800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prior</a:t>
              </a:r>
              <a:endPara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xplosion: 14 Points 3">
                <a:extLst>
                  <a:ext uri="{FF2B5EF4-FFF2-40B4-BE49-F238E27FC236}">
                    <a16:creationId xmlns:a16="http://schemas.microsoft.com/office/drawing/2014/main" id="{F76D13C6-42D0-594C-C7D8-B417880AD2B5}"/>
                  </a:ext>
                </a:extLst>
              </p:cNvPr>
              <p:cNvSpPr/>
              <p:nvPr/>
            </p:nvSpPr>
            <p:spPr>
              <a:xfrm>
                <a:off x="-832651" y="-353155"/>
                <a:ext cx="9509760" cy="5926580"/>
              </a:xfrm>
              <a:prstGeom prst="irregularSeal2">
                <a:avLst/>
              </a:prstGeom>
              <a:solidFill>
                <a:srgbClr val="FFA22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Moins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 variance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sortie </a:t>
                </a:r>
              </a:p>
              <a:p>
                <a:pPr algn="ctr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moins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d’overfitting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et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entraînement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plus stable </a:t>
                </a:r>
              </a:p>
              <a:p>
                <a:pPr algn="ctr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meilleure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généralisation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Explosion: 14 Points 3">
                <a:extLst>
                  <a:ext uri="{FF2B5EF4-FFF2-40B4-BE49-F238E27FC236}">
                    <a16:creationId xmlns:a16="http://schemas.microsoft.com/office/drawing/2014/main" id="{F76D13C6-42D0-594C-C7D8-B417880AD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651" y="-353155"/>
                <a:ext cx="9509760" cy="5926580"/>
              </a:xfrm>
              <a:prstGeom prst="irregularSeal2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Explosion: 14 Points 22">
                <a:extLst>
                  <a:ext uri="{FF2B5EF4-FFF2-40B4-BE49-F238E27FC236}">
                    <a16:creationId xmlns:a16="http://schemas.microsoft.com/office/drawing/2014/main" id="{9D5F40B0-A4C3-6630-064F-43DEE528F07B}"/>
                  </a:ext>
                </a:extLst>
              </p:cNvPr>
              <p:cNvSpPr/>
              <p:nvPr/>
            </p:nvSpPr>
            <p:spPr>
              <a:xfrm>
                <a:off x="3302720" y="1195306"/>
                <a:ext cx="10326485" cy="6512745"/>
              </a:xfrm>
              <a:prstGeom prst="irregularSeal2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4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MAIS</a:t>
                </a: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Mauvais choix des priors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entraînement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inefficace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Trop de priors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complexité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du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modèle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élevée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redondance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 priors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⇒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overfitting</a:t>
                </a:r>
              </a:p>
            </p:txBody>
          </p:sp>
        </mc:Choice>
        <mc:Fallback>
          <p:sp>
            <p:nvSpPr>
              <p:cNvPr id="23" name="Explosion: 14 Points 22">
                <a:extLst>
                  <a:ext uri="{FF2B5EF4-FFF2-40B4-BE49-F238E27FC236}">
                    <a16:creationId xmlns:a16="http://schemas.microsoft.com/office/drawing/2014/main" id="{9D5F40B0-A4C3-6630-064F-43DEE528F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20" y="1195306"/>
                <a:ext cx="10326485" cy="6512745"/>
              </a:xfrm>
              <a:prstGeom prst="irregularSeal2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E3D47F-612E-3D1F-17A8-F2006B34E302}"/>
              </a:ext>
            </a:extLst>
          </p:cNvPr>
          <p:cNvSpPr/>
          <p:nvPr/>
        </p:nvSpPr>
        <p:spPr>
          <a:xfrm>
            <a:off x="2413814" y="3110886"/>
            <a:ext cx="6608918" cy="1164832"/>
          </a:xfrm>
          <a:prstGeom prst="roundRect">
            <a:avLst/>
          </a:prstGeom>
          <a:solidFill>
            <a:srgbClr val="FFF5E8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Comment (bien) </a:t>
            </a:r>
            <a:r>
              <a:rPr lang="en-US" sz="3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choisir</a:t>
            </a:r>
            <a:r>
              <a:rPr lang="en-US" sz="3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ces</a:t>
            </a:r>
            <a:r>
              <a:rPr lang="en-US" sz="3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priors?</a:t>
            </a:r>
          </a:p>
        </p:txBody>
      </p:sp>
    </p:spTree>
    <p:extLst>
      <p:ext uri="{BB962C8B-B14F-4D97-AF65-F5344CB8AC3E}">
        <p14:creationId xmlns:p14="http://schemas.microsoft.com/office/powerpoint/2010/main" val="346682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1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Intersection over Union (IoU)</a:t>
            </a:r>
            <a:endParaRPr/>
          </a:p>
        </p:txBody>
      </p:sp>
      <p:sp>
        <p:nvSpPr>
          <p:cNvPr id="633" name="Google Shape;63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  <p:sp>
        <p:nvSpPr>
          <p:cNvPr id="634" name="Google Shape;634;p31"/>
          <p:cNvSpPr txBox="1"/>
          <p:nvPr/>
        </p:nvSpPr>
        <p:spPr>
          <a:xfrm>
            <a:off x="304800" y="1323975"/>
            <a:ext cx="11582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Simplement le rapport entre l’aire de l’intersection et de l’union entre 2 boîtes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5" name="Google Shape;635;p31"/>
          <p:cNvGrpSpPr/>
          <p:nvPr/>
        </p:nvGrpSpPr>
        <p:grpSpPr>
          <a:xfrm>
            <a:off x="3648938" y="2210200"/>
            <a:ext cx="1496700" cy="4307075"/>
            <a:chOff x="2419138" y="2189050"/>
            <a:chExt cx="1496700" cy="4307075"/>
          </a:xfrm>
        </p:grpSpPr>
        <p:grpSp>
          <p:nvGrpSpPr>
            <p:cNvPr id="636" name="Google Shape;636;p31"/>
            <p:cNvGrpSpPr/>
            <p:nvPr/>
          </p:nvGrpSpPr>
          <p:grpSpPr>
            <a:xfrm>
              <a:off x="2495900" y="2189050"/>
              <a:ext cx="1343175" cy="1971675"/>
              <a:chOff x="2419350" y="2333625"/>
              <a:chExt cx="1343175" cy="1971675"/>
            </a:xfrm>
          </p:grpSpPr>
          <p:sp>
            <p:nvSpPr>
              <p:cNvPr id="637" name="Google Shape;637;p31"/>
              <p:cNvSpPr/>
              <p:nvPr/>
            </p:nvSpPr>
            <p:spPr>
              <a:xfrm>
                <a:off x="2676525" y="2896325"/>
                <a:ext cx="829200" cy="847200"/>
              </a:xfrm>
              <a:prstGeom prst="rect">
                <a:avLst/>
              </a:prstGeom>
              <a:gradFill>
                <a:gsLst>
                  <a:gs pos="0">
                    <a:srgbClr val="8E8E8E"/>
                  </a:gs>
                  <a:gs pos="42000">
                    <a:srgbClr val="6E6E6E"/>
                  </a:gs>
                  <a:gs pos="100000">
                    <a:srgbClr val="4D4D4D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8" name="Google Shape;638;p31"/>
              <p:cNvGrpSpPr/>
              <p:nvPr/>
            </p:nvGrpSpPr>
            <p:grpSpPr>
              <a:xfrm>
                <a:off x="2419350" y="2333625"/>
                <a:ext cx="1343175" cy="1971675"/>
                <a:chOff x="2419350" y="2333625"/>
                <a:chExt cx="1343175" cy="1971675"/>
              </a:xfrm>
            </p:grpSpPr>
            <p:sp>
              <p:nvSpPr>
                <p:cNvPr id="639" name="Google Shape;639;p31"/>
                <p:cNvSpPr/>
                <p:nvPr/>
              </p:nvSpPr>
              <p:spPr>
                <a:xfrm>
                  <a:off x="2419350" y="2333625"/>
                  <a:ext cx="1086000" cy="1409700"/>
                </a:xfrm>
                <a:prstGeom prst="rect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31"/>
                <p:cNvSpPr/>
                <p:nvPr/>
              </p:nvSpPr>
              <p:spPr>
                <a:xfrm>
                  <a:off x="2676525" y="2895600"/>
                  <a:ext cx="1086000" cy="14097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1" name="Google Shape;641;p31"/>
            <p:cNvGrpSpPr/>
            <p:nvPr/>
          </p:nvGrpSpPr>
          <p:grpSpPr>
            <a:xfrm>
              <a:off x="2490650" y="4524450"/>
              <a:ext cx="1353675" cy="1971675"/>
              <a:chOff x="2414250" y="4524450"/>
              <a:chExt cx="1353675" cy="1971675"/>
            </a:xfrm>
          </p:grpSpPr>
          <p:sp>
            <p:nvSpPr>
              <p:cNvPr id="642" name="Google Shape;642;p31"/>
              <p:cNvSpPr/>
              <p:nvPr/>
            </p:nvSpPr>
            <p:spPr>
              <a:xfrm>
                <a:off x="2676525" y="5100525"/>
                <a:ext cx="1091400" cy="1395600"/>
              </a:xfrm>
              <a:prstGeom prst="rect">
                <a:avLst/>
              </a:prstGeom>
              <a:gradFill>
                <a:gsLst>
                  <a:gs pos="0">
                    <a:srgbClr val="8E8E8E"/>
                  </a:gs>
                  <a:gs pos="42000">
                    <a:srgbClr val="6E6E6E"/>
                  </a:gs>
                  <a:gs pos="100000">
                    <a:srgbClr val="4D4D4D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2414250" y="4530925"/>
                <a:ext cx="1091400" cy="1395600"/>
              </a:xfrm>
              <a:prstGeom prst="rect">
                <a:avLst/>
              </a:prstGeom>
              <a:gradFill>
                <a:gsLst>
                  <a:gs pos="0">
                    <a:srgbClr val="8E8E8E"/>
                  </a:gs>
                  <a:gs pos="42000">
                    <a:srgbClr val="6E6E6E"/>
                  </a:gs>
                  <a:gs pos="100000">
                    <a:srgbClr val="4D4D4D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4" name="Google Shape;644;p31"/>
              <p:cNvGrpSpPr/>
              <p:nvPr/>
            </p:nvGrpSpPr>
            <p:grpSpPr>
              <a:xfrm>
                <a:off x="2419350" y="4524450"/>
                <a:ext cx="1343175" cy="1971675"/>
                <a:chOff x="2419350" y="2333625"/>
                <a:chExt cx="1343175" cy="1971675"/>
              </a:xfrm>
            </p:grpSpPr>
            <p:sp>
              <p:nvSpPr>
                <p:cNvPr id="645" name="Google Shape;645;p31"/>
                <p:cNvSpPr/>
                <p:nvPr/>
              </p:nvSpPr>
              <p:spPr>
                <a:xfrm>
                  <a:off x="2419350" y="2333625"/>
                  <a:ext cx="1086000" cy="1409700"/>
                </a:xfrm>
                <a:prstGeom prst="rect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31"/>
                <p:cNvSpPr/>
                <p:nvPr/>
              </p:nvSpPr>
              <p:spPr>
                <a:xfrm>
                  <a:off x="2676525" y="2895600"/>
                  <a:ext cx="1086000" cy="14097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47" name="Google Shape;647;p31"/>
            <p:cNvSpPr/>
            <p:nvPr/>
          </p:nvSpPr>
          <p:spPr>
            <a:xfrm rot="10800000" flipH="1">
              <a:off x="2419138" y="4337038"/>
              <a:ext cx="1496700" cy="11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92FA59-3386-68D3-1575-B10C92CEA6B7}"/>
                  </a:ext>
                </a:extLst>
              </p:cNvPr>
              <p:cNvSpPr txBox="1"/>
              <p:nvPr/>
            </p:nvSpPr>
            <p:spPr>
              <a:xfrm>
                <a:off x="895400" y="4127355"/>
                <a:ext cx="261086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92FA59-3386-68D3-1575-B10C92CEA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00" y="4127355"/>
                <a:ext cx="261086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C7A88B3-5E55-3FA3-531F-042A124EDA67}"/>
              </a:ext>
            </a:extLst>
          </p:cNvPr>
          <p:cNvGrpSpPr/>
          <p:nvPr/>
        </p:nvGrpSpPr>
        <p:grpSpPr>
          <a:xfrm>
            <a:off x="6810173" y="2153780"/>
            <a:ext cx="1470724" cy="2028095"/>
            <a:chOff x="6121945" y="2008025"/>
            <a:chExt cx="1470724" cy="2028095"/>
          </a:xfrm>
        </p:grpSpPr>
        <p:grpSp>
          <p:nvGrpSpPr>
            <p:cNvPr id="648" name="Google Shape;648;p31"/>
            <p:cNvGrpSpPr/>
            <p:nvPr/>
          </p:nvGrpSpPr>
          <p:grpSpPr>
            <a:xfrm>
              <a:off x="6246602" y="2008025"/>
              <a:ext cx="1138925" cy="1469000"/>
              <a:chOff x="6512050" y="2294550"/>
              <a:chExt cx="1138925" cy="1469000"/>
            </a:xfrm>
          </p:grpSpPr>
          <p:sp>
            <p:nvSpPr>
              <p:cNvPr id="649" name="Google Shape;649;p31"/>
              <p:cNvSpPr/>
              <p:nvPr/>
            </p:nvSpPr>
            <p:spPr>
              <a:xfrm>
                <a:off x="6560750" y="2356625"/>
                <a:ext cx="1037400" cy="1347600"/>
              </a:xfrm>
              <a:prstGeom prst="rect">
                <a:avLst/>
              </a:prstGeom>
              <a:gradFill>
                <a:gsLst>
                  <a:gs pos="0">
                    <a:srgbClr val="8E8E8E"/>
                  </a:gs>
                  <a:gs pos="42000">
                    <a:srgbClr val="6E6E6E"/>
                  </a:gs>
                  <a:gs pos="100000">
                    <a:srgbClr val="4D4D4D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6512050" y="2294550"/>
                <a:ext cx="1086000" cy="1409700"/>
              </a:xfrm>
              <a:prstGeom prst="rect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6564975" y="2353850"/>
                <a:ext cx="1086000" cy="1409700"/>
              </a:xfrm>
              <a:prstGeom prst="rect">
                <a:avLst/>
              </a:prstGeom>
              <a:noFill/>
              <a:ln w="38100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B67AD43-806B-4641-C9E3-CC56CC5F8BC7}"/>
                    </a:ext>
                  </a:extLst>
                </p:cNvPr>
                <p:cNvSpPr txBox="1"/>
                <p:nvPr/>
              </p:nvSpPr>
              <p:spPr>
                <a:xfrm>
                  <a:off x="6121945" y="3574455"/>
                  <a:ext cx="147072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𝐼𝑜𝑈</m:t>
                        </m:r>
                        <m:r>
                          <a:rPr lang="en-US" sz="3200" b="1" i="1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≃</m:t>
                        </m:r>
                        <m:r>
                          <a:rPr lang="en-US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B67AD43-806B-4641-C9E3-CC56CC5F8B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1945" y="3574455"/>
                  <a:ext cx="147072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2A595F-103E-CA85-472E-14ACA0045F21}"/>
              </a:ext>
            </a:extLst>
          </p:cNvPr>
          <p:cNvGrpSpPr/>
          <p:nvPr/>
        </p:nvGrpSpPr>
        <p:grpSpPr>
          <a:xfrm>
            <a:off x="9093363" y="2077675"/>
            <a:ext cx="1470724" cy="2104200"/>
            <a:chOff x="9089700" y="1931920"/>
            <a:chExt cx="1470724" cy="2104200"/>
          </a:xfrm>
        </p:grpSpPr>
        <p:grpSp>
          <p:nvGrpSpPr>
            <p:cNvPr id="652" name="Google Shape;652;p31"/>
            <p:cNvGrpSpPr/>
            <p:nvPr/>
          </p:nvGrpSpPr>
          <p:grpSpPr>
            <a:xfrm>
              <a:off x="9089700" y="1931920"/>
              <a:ext cx="1441164" cy="1497080"/>
              <a:chOff x="6512050" y="4086975"/>
              <a:chExt cx="1785000" cy="2104200"/>
            </a:xfrm>
          </p:grpSpPr>
          <p:sp>
            <p:nvSpPr>
              <p:cNvPr id="653" name="Google Shape;653;p31"/>
              <p:cNvSpPr/>
              <p:nvPr/>
            </p:nvSpPr>
            <p:spPr>
              <a:xfrm>
                <a:off x="6884325" y="5281200"/>
                <a:ext cx="416400" cy="516000"/>
              </a:xfrm>
              <a:prstGeom prst="rect">
                <a:avLst/>
              </a:prstGeom>
              <a:gradFill>
                <a:gsLst>
                  <a:gs pos="0">
                    <a:srgbClr val="8E8E8E"/>
                  </a:gs>
                  <a:gs pos="42000">
                    <a:srgbClr val="6E6E6E"/>
                  </a:gs>
                  <a:gs pos="100000">
                    <a:srgbClr val="4D4D4D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6884325" y="4086975"/>
                <a:ext cx="416400" cy="2104200"/>
              </a:xfrm>
              <a:prstGeom prst="rect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6512050" y="5281200"/>
                <a:ext cx="1785000" cy="516000"/>
              </a:xfrm>
              <a:prstGeom prst="rect">
                <a:avLst/>
              </a:prstGeom>
              <a:noFill/>
              <a:ln w="38100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F85EB16-EE2D-73F0-1B73-B82D9832CD83}"/>
                    </a:ext>
                  </a:extLst>
                </p:cNvPr>
                <p:cNvSpPr txBox="1"/>
                <p:nvPr/>
              </p:nvSpPr>
              <p:spPr>
                <a:xfrm>
                  <a:off x="9089700" y="3574455"/>
                  <a:ext cx="147072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𝐼𝑜𝑈</m:t>
                        </m:r>
                        <m:r>
                          <a:rPr lang="en-US" sz="3200" b="1" i="1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≃</m:t>
                        </m:r>
                        <m:r>
                          <a:rPr lang="en-US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F85EB16-EE2D-73F0-1B73-B82D9832C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700" y="3574455"/>
                  <a:ext cx="147072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62E3548-A8BF-CAA5-CF21-D9FE80180DF0}"/>
                  </a:ext>
                </a:extLst>
              </p:cNvPr>
              <p:cNvSpPr/>
              <p:nvPr/>
            </p:nvSpPr>
            <p:spPr>
              <a:xfrm>
                <a:off x="5938613" y="4617671"/>
                <a:ext cx="5343973" cy="1268514"/>
              </a:xfrm>
              <a:prstGeom prst="roundRect">
                <a:avLst/>
              </a:prstGeom>
              <a:solidFill>
                <a:srgbClr val="FFF5E8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Distance de Jaccard </a:t>
                </a:r>
                <a:endParaRPr lang="en-US" sz="24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=1−</m:t>
                      </m:r>
                      <m:r>
                        <a:rPr lang="en-US" sz="3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𝐼𝑜𝑈</m:t>
                      </m:r>
                      <m:r>
                        <a:rPr lang="en-US" sz="3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;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62E3548-A8BF-CAA5-CF21-D9FE80180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613" y="4617671"/>
                <a:ext cx="5343973" cy="12685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>
            <a:off x="4624656" y="1491711"/>
            <a:ext cx="65766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4624656" y="4008048"/>
            <a:ext cx="65769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La détection c’est quoi?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&amp;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L’architecture de YoloV1</a:t>
            </a:r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4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Calcul des priors</a:t>
            </a:r>
            <a:endParaRPr/>
          </a:p>
        </p:txBody>
      </p:sp>
      <p:sp>
        <p:nvSpPr>
          <p:cNvPr id="680" name="Google Shape;68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34;p31">
                <a:extLst>
                  <a:ext uri="{FF2B5EF4-FFF2-40B4-BE49-F238E27FC236}">
                    <a16:creationId xmlns:a16="http://schemas.microsoft.com/office/drawing/2014/main" id="{214523BE-7809-C40B-CA19-DB1178F9F819}"/>
                  </a:ext>
                </a:extLst>
              </p:cNvPr>
              <p:cNvSpPr txBox="1"/>
              <p:nvPr/>
            </p:nvSpPr>
            <p:spPr>
              <a:xfrm>
                <a:off x="304800" y="1323975"/>
                <a:ext cx="11582400" cy="1047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effectue un clustering sur les dimensions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h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avec la distance de Jaccard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partant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du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principe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que les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boîtes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sont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centrées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entre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elles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Google Shape;634;p31">
                <a:extLst>
                  <a:ext uri="{FF2B5EF4-FFF2-40B4-BE49-F238E27FC236}">
                    <a16:creationId xmlns:a16="http://schemas.microsoft.com/office/drawing/2014/main" id="{214523BE-7809-C40B-CA19-DB1178F9F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23975"/>
                <a:ext cx="11582400" cy="1047750"/>
              </a:xfrm>
              <a:prstGeom prst="rect">
                <a:avLst/>
              </a:prstGeom>
              <a:blipFill>
                <a:blip r:embed="rId3"/>
                <a:stretch>
                  <a:fillRect l="-1105" t="-1163" r="-1316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546B501-E405-02D0-32DF-0F691031EADC}"/>
              </a:ext>
            </a:extLst>
          </p:cNvPr>
          <p:cNvGrpSpPr/>
          <p:nvPr/>
        </p:nvGrpSpPr>
        <p:grpSpPr>
          <a:xfrm>
            <a:off x="101244" y="2371725"/>
            <a:ext cx="11989512" cy="4228982"/>
            <a:chOff x="0" y="2371725"/>
            <a:chExt cx="11989512" cy="42289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53FF23-C53B-9B8F-A47C-1311ABC9127B}"/>
                </a:ext>
              </a:extLst>
            </p:cNvPr>
            <p:cNvGrpSpPr/>
            <p:nvPr/>
          </p:nvGrpSpPr>
          <p:grpSpPr>
            <a:xfrm>
              <a:off x="8539376" y="2864645"/>
              <a:ext cx="1901952" cy="3201888"/>
              <a:chOff x="6865019" y="2648832"/>
              <a:chExt cx="1901952" cy="320188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34D81FF-81A3-D308-AB94-C933193C0BD3}"/>
                  </a:ext>
                </a:extLst>
              </p:cNvPr>
              <p:cNvGrpSpPr/>
              <p:nvPr/>
            </p:nvGrpSpPr>
            <p:grpSpPr>
              <a:xfrm>
                <a:off x="7518053" y="3797819"/>
                <a:ext cx="595884" cy="1397762"/>
                <a:chOff x="2125218" y="2862072"/>
                <a:chExt cx="595884" cy="1397762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46DEA1-9BF0-8FB9-875D-05CC9A6CAD89}"/>
                    </a:ext>
                  </a:extLst>
                </p:cNvPr>
                <p:cNvSpPr/>
                <p:nvPr/>
              </p:nvSpPr>
              <p:spPr>
                <a:xfrm>
                  <a:off x="2125218" y="2862072"/>
                  <a:ext cx="595884" cy="139776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9DDA653-61E5-B575-806C-CDF2A3E28E2C}"/>
                    </a:ext>
                  </a:extLst>
                </p:cNvPr>
                <p:cNvSpPr txBox="1"/>
                <p:nvPr/>
              </p:nvSpPr>
              <p:spPr>
                <a:xfrm>
                  <a:off x="2125218" y="2862072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59173D5-10E4-7889-8726-267581DC1CB8}"/>
                  </a:ext>
                </a:extLst>
              </p:cNvPr>
              <p:cNvGrpSpPr/>
              <p:nvPr/>
            </p:nvGrpSpPr>
            <p:grpSpPr>
              <a:xfrm>
                <a:off x="7302407" y="2648832"/>
                <a:ext cx="1027176" cy="1077452"/>
                <a:chOff x="1935480" y="4572135"/>
                <a:chExt cx="1027176" cy="107745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FE7016C-166B-2840-BC41-6A24D54FEE19}"/>
                    </a:ext>
                  </a:extLst>
                </p:cNvPr>
                <p:cNvSpPr/>
                <p:nvPr/>
              </p:nvSpPr>
              <p:spPr>
                <a:xfrm>
                  <a:off x="1935480" y="4572135"/>
                  <a:ext cx="1027176" cy="10774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7A25CB2-A258-154F-A559-E86F9A3A2D49}"/>
                    </a:ext>
                  </a:extLst>
                </p:cNvPr>
                <p:cNvSpPr txBox="1"/>
                <p:nvPr/>
              </p:nvSpPr>
              <p:spPr>
                <a:xfrm>
                  <a:off x="1935480" y="4580644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P1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1AA49AE-0373-67B7-1FD5-C0E70335066F}"/>
                  </a:ext>
                </a:extLst>
              </p:cNvPr>
              <p:cNvGrpSpPr/>
              <p:nvPr/>
            </p:nvGrpSpPr>
            <p:grpSpPr>
              <a:xfrm>
                <a:off x="6865019" y="5347800"/>
                <a:ext cx="1901952" cy="502920"/>
                <a:chOff x="1472184" y="5961888"/>
                <a:chExt cx="1901952" cy="50292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57E9000-7036-2DE1-3B43-F2DCC6DC3F4F}"/>
                    </a:ext>
                  </a:extLst>
                </p:cNvPr>
                <p:cNvSpPr/>
                <p:nvPr/>
              </p:nvSpPr>
              <p:spPr>
                <a:xfrm>
                  <a:off x="1472184" y="5961888"/>
                  <a:ext cx="1901952" cy="50292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F3FE8D8-C247-50AF-37A0-0EEC3BBC988A}"/>
                    </a:ext>
                  </a:extLst>
                </p:cNvPr>
                <p:cNvSpPr txBox="1"/>
                <p:nvPr/>
              </p:nvSpPr>
              <p:spPr>
                <a:xfrm>
                  <a:off x="1472184" y="5961888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P3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3DB2D90-845A-9757-B4C1-8A151D4184F3}"/>
                </a:ext>
              </a:extLst>
            </p:cNvPr>
            <p:cNvGrpSpPr/>
            <p:nvPr/>
          </p:nvGrpSpPr>
          <p:grpSpPr>
            <a:xfrm>
              <a:off x="7088670" y="3904814"/>
              <a:ext cx="1830904" cy="1506580"/>
              <a:chOff x="6801636" y="3904814"/>
              <a:chExt cx="1830904" cy="1506580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7F9E9B05-DAC8-30BB-A86D-0D0DFF060564}"/>
                  </a:ext>
                </a:extLst>
              </p:cNvPr>
              <p:cNvSpPr/>
              <p:nvPr/>
            </p:nvSpPr>
            <p:spPr>
              <a:xfrm>
                <a:off x="6801636" y="3904814"/>
                <a:ext cx="1830904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K-means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Google Shape;634;p31">
                    <a:extLst>
                      <a:ext uri="{FF2B5EF4-FFF2-40B4-BE49-F238E27FC236}">
                        <a16:creationId xmlns:a16="http://schemas.microsoft.com/office/drawing/2014/main" id="{2B208B8D-B011-CE1A-A00A-FE61E449A755}"/>
                      </a:ext>
                    </a:extLst>
                  </p:cNvPr>
                  <p:cNvSpPr txBox="1"/>
                  <p:nvPr/>
                </p:nvSpPr>
                <p:spPr>
                  <a:xfrm>
                    <a:off x="6956547" y="4764888"/>
                    <a:ext cx="1361564" cy="6465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𝐽𝑎𝑐𝑐𝑎𝑟𝑑</m:t>
                              </m:r>
                            </m:sub>
                          </m:sSub>
                        </m:oMath>
                      </m:oMathPara>
                    </a14:m>
                    <a:endParaRPr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1" name="Google Shape;634;p31">
                    <a:extLst>
                      <a:ext uri="{FF2B5EF4-FFF2-40B4-BE49-F238E27FC236}">
                        <a16:creationId xmlns:a16="http://schemas.microsoft.com/office/drawing/2014/main" id="{2B208B8D-B011-CE1A-A00A-FE61E449A7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6547" y="4764888"/>
                    <a:ext cx="1361564" cy="64650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9963777-F2A2-78F2-4937-9C036D7FB034}"/>
                </a:ext>
              </a:extLst>
            </p:cNvPr>
            <p:cNvSpPr/>
            <p:nvPr/>
          </p:nvSpPr>
          <p:spPr>
            <a:xfrm flipH="1">
              <a:off x="10653291" y="2864645"/>
              <a:ext cx="235612" cy="320188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Google Shape;634;p31">
                  <a:extLst>
                    <a:ext uri="{FF2B5EF4-FFF2-40B4-BE49-F238E27FC236}">
                      <a16:creationId xmlns:a16="http://schemas.microsoft.com/office/drawing/2014/main" id="{3B17396F-5B5D-18BB-FD37-D232968A6453}"/>
                    </a:ext>
                  </a:extLst>
                </p:cNvPr>
                <p:cNvSpPr txBox="1"/>
                <p:nvPr/>
              </p:nvSpPr>
              <p:spPr>
                <a:xfrm>
                  <a:off x="10888903" y="3951180"/>
                  <a:ext cx="1100609" cy="1047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𝑃</m:t>
                      </m:r>
                    </m:oMath>
                  </a14:m>
                  <a:r>
                    <a:rPr lang="fr-FR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priors</a:t>
                  </a:r>
                </a:p>
              </p:txBody>
            </p:sp>
          </mc:Choice>
          <mc:Fallback xmlns="">
            <p:sp>
              <p:nvSpPr>
                <p:cNvPr id="33" name="Google Shape;634;p31">
                  <a:extLst>
                    <a:ext uri="{FF2B5EF4-FFF2-40B4-BE49-F238E27FC236}">
                      <a16:creationId xmlns:a16="http://schemas.microsoft.com/office/drawing/2014/main" id="{3B17396F-5B5D-18BB-FD37-D232968A6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8903" y="3951180"/>
                  <a:ext cx="1100609" cy="1047750"/>
                </a:xfrm>
                <a:prstGeom prst="rect">
                  <a:avLst/>
                </a:prstGeom>
                <a:blipFill>
                  <a:blip r:embed="rId5"/>
                  <a:stretch>
                    <a:fillRect l="-7778" r="-7778" b="-122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D8C7198-DEBC-36ED-8AA1-B0578C880F2F}"/>
                </a:ext>
              </a:extLst>
            </p:cNvPr>
            <p:cNvGrpSpPr/>
            <p:nvPr/>
          </p:nvGrpSpPr>
          <p:grpSpPr>
            <a:xfrm>
              <a:off x="0" y="2371725"/>
              <a:ext cx="6983371" cy="4228982"/>
              <a:chOff x="202487" y="2371725"/>
              <a:chExt cx="6983371" cy="422898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DCF29A-43D0-850C-D04C-7C60EF8BB515}"/>
                  </a:ext>
                </a:extLst>
              </p:cNvPr>
              <p:cNvGrpSpPr/>
              <p:nvPr/>
            </p:nvGrpSpPr>
            <p:grpSpPr>
              <a:xfrm>
                <a:off x="1988510" y="4073048"/>
                <a:ext cx="2014048" cy="2527659"/>
                <a:chOff x="7991856" y="1797587"/>
                <a:chExt cx="3191256" cy="4005072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389D420-74E6-4233-16AE-A355AFDA09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20883" t="25739" r="25539" b="15552"/>
                <a:stretch/>
              </p:blipFill>
              <p:spPr>
                <a:xfrm>
                  <a:off x="7991856" y="1797587"/>
                  <a:ext cx="3191256" cy="4005072"/>
                </a:xfrm>
                <a:prstGeom prst="rect">
                  <a:avLst/>
                </a:prstGeom>
              </p:spPr>
            </p:pic>
            <p:sp>
              <p:nvSpPr>
                <p:cNvPr id="16" name="Google Shape;622;p30">
                  <a:extLst>
                    <a:ext uri="{FF2B5EF4-FFF2-40B4-BE49-F238E27FC236}">
                      <a16:creationId xmlns:a16="http://schemas.microsoft.com/office/drawing/2014/main" id="{DFA44931-38BE-0FA1-87C3-B5D644331CCB}"/>
                    </a:ext>
                  </a:extLst>
                </p:cNvPr>
                <p:cNvSpPr/>
                <p:nvPr/>
              </p:nvSpPr>
              <p:spPr>
                <a:xfrm>
                  <a:off x="8643623" y="2349630"/>
                  <a:ext cx="2061316" cy="2935602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3B46795-8721-1E07-90D4-EEB2A5A3E28A}"/>
                  </a:ext>
                </a:extLst>
              </p:cNvPr>
              <p:cNvGrpSpPr/>
              <p:nvPr/>
            </p:nvGrpSpPr>
            <p:grpSpPr>
              <a:xfrm>
                <a:off x="3546798" y="3500172"/>
                <a:ext cx="2269859" cy="3026478"/>
                <a:chOff x="8732373" y="2011807"/>
                <a:chExt cx="3258407" cy="4344542"/>
              </a:xfrm>
            </p:grpSpPr>
            <p:pic>
              <p:nvPicPr>
                <p:cNvPr id="12" name="Picture 11" descr="A cat in a tree&#10;&#10;AI-generated content may be incorrect.">
                  <a:extLst>
                    <a:ext uri="{FF2B5EF4-FFF2-40B4-BE49-F238E27FC236}">
                      <a16:creationId xmlns:a16="http://schemas.microsoft.com/office/drawing/2014/main" id="{D0AEAA67-EC63-126B-9D43-B7ECC84725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32373" y="2011807"/>
                  <a:ext cx="3258407" cy="4344542"/>
                </a:xfrm>
                <a:prstGeom prst="rect">
                  <a:avLst/>
                </a:prstGeom>
              </p:spPr>
            </p:pic>
            <p:sp>
              <p:nvSpPr>
                <p:cNvPr id="13" name="Google Shape;622;p30">
                  <a:extLst>
                    <a:ext uri="{FF2B5EF4-FFF2-40B4-BE49-F238E27FC236}">
                      <a16:creationId xmlns:a16="http://schemas.microsoft.com/office/drawing/2014/main" id="{DBA77EF3-5CD5-896B-3D1F-45E1AE6139C0}"/>
                    </a:ext>
                  </a:extLst>
                </p:cNvPr>
                <p:cNvSpPr/>
                <p:nvPr/>
              </p:nvSpPr>
              <p:spPr>
                <a:xfrm>
                  <a:off x="9004905" y="3627912"/>
                  <a:ext cx="2470667" cy="2728437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A5E4423-1615-B351-9AFE-DAD056A72EEA}"/>
                  </a:ext>
                </a:extLst>
              </p:cNvPr>
              <p:cNvGrpSpPr/>
              <p:nvPr/>
            </p:nvGrpSpPr>
            <p:grpSpPr>
              <a:xfrm>
                <a:off x="2559269" y="2371725"/>
                <a:ext cx="1707881" cy="1814554"/>
                <a:chOff x="777880" y="1394264"/>
                <a:chExt cx="2814308" cy="2990088"/>
              </a:xfrm>
            </p:grpSpPr>
            <p:pic>
              <p:nvPicPr>
                <p:cNvPr id="6" name="Picture 5" descr="A cat lying on a blanket&#10;&#10;AI-generated content may be incorrect.">
                  <a:extLst>
                    <a:ext uri="{FF2B5EF4-FFF2-40B4-BE49-F238E27FC236}">
                      <a16:creationId xmlns:a16="http://schemas.microsoft.com/office/drawing/2014/main" id="{3073BB09-A8DB-846B-01C1-4FB30E4FDB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11609" t="29513" r="219" b="228"/>
                <a:stretch/>
              </p:blipFill>
              <p:spPr>
                <a:xfrm>
                  <a:off x="777880" y="1394264"/>
                  <a:ext cx="2814308" cy="2990088"/>
                </a:xfrm>
                <a:prstGeom prst="rect">
                  <a:avLst/>
                </a:prstGeom>
              </p:spPr>
            </p:pic>
            <p:sp>
              <p:nvSpPr>
                <p:cNvPr id="7" name="Google Shape;622;p30">
                  <a:extLst>
                    <a:ext uri="{FF2B5EF4-FFF2-40B4-BE49-F238E27FC236}">
                      <a16:creationId xmlns:a16="http://schemas.microsoft.com/office/drawing/2014/main" id="{405F1DFB-FF0F-B495-AF12-351E7D1360B3}"/>
                    </a:ext>
                  </a:extLst>
                </p:cNvPr>
                <p:cNvSpPr/>
                <p:nvPr/>
              </p:nvSpPr>
              <p:spPr>
                <a:xfrm>
                  <a:off x="960720" y="1633208"/>
                  <a:ext cx="2477424" cy="2751144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57C40A9-27EA-55BD-F2D5-CBD9B22A6B63}"/>
                  </a:ext>
                </a:extLst>
              </p:cNvPr>
              <p:cNvGrpSpPr/>
              <p:nvPr/>
            </p:nvGrpSpPr>
            <p:grpSpPr>
              <a:xfrm>
                <a:off x="3635453" y="2834510"/>
                <a:ext cx="1725782" cy="1033988"/>
                <a:chOff x="4150496" y="1796964"/>
                <a:chExt cx="2777255" cy="1663968"/>
              </a:xfrm>
            </p:grpSpPr>
            <p:pic>
              <p:nvPicPr>
                <p:cNvPr id="9" name="Picture 8" descr="A cat curled up in a cat tree&#10;&#10;AI-generated content may be incorrect.">
                  <a:extLst>
                    <a:ext uri="{FF2B5EF4-FFF2-40B4-BE49-F238E27FC236}">
                      <a16:creationId xmlns:a16="http://schemas.microsoft.com/office/drawing/2014/main" id="{4252DBA2-02B9-9246-3CBD-F39DBE842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t="29031" b="37268"/>
                <a:stretch/>
              </p:blipFill>
              <p:spPr>
                <a:xfrm>
                  <a:off x="4150496" y="1796964"/>
                  <a:ext cx="2777255" cy="1663968"/>
                </a:xfrm>
                <a:prstGeom prst="rect">
                  <a:avLst/>
                </a:prstGeom>
              </p:spPr>
            </p:pic>
            <p:sp>
              <p:nvSpPr>
                <p:cNvPr id="10" name="Google Shape;622;p30">
                  <a:extLst>
                    <a:ext uri="{FF2B5EF4-FFF2-40B4-BE49-F238E27FC236}">
                      <a16:creationId xmlns:a16="http://schemas.microsoft.com/office/drawing/2014/main" id="{797A399D-3509-55B2-0DDB-230E2165AB74}"/>
                    </a:ext>
                  </a:extLst>
                </p:cNvPr>
                <p:cNvSpPr/>
                <p:nvPr/>
              </p:nvSpPr>
              <p:spPr>
                <a:xfrm>
                  <a:off x="4316568" y="2011807"/>
                  <a:ext cx="2449992" cy="1302795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D85DBEBA-6D21-ECC5-3631-7917F090D0F8}"/>
                  </a:ext>
                </a:extLst>
              </p:cNvPr>
              <p:cNvSpPr/>
              <p:nvPr/>
            </p:nvSpPr>
            <p:spPr>
              <a:xfrm>
                <a:off x="1692211" y="2371725"/>
                <a:ext cx="201818" cy="4228982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oogle Shape;634;p31">
                <a:extLst>
                  <a:ext uri="{FF2B5EF4-FFF2-40B4-BE49-F238E27FC236}">
                    <a16:creationId xmlns:a16="http://schemas.microsoft.com/office/drawing/2014/main" id="{00927935-40DF-AFC8-EB7A-EDFF2644C3C9}"/>
                  </a:ext>
                </a:extLst>
              </p:cNvPr>
              <p:cNvSpPr txBox="1"/>
              <p:nvPr/>
            </p:nvSpPr>
            <p:spPr>
              <a:xfrm>
                <a:off x="202487" y="3877624"/>
                <a:ext cx="1565121" cy="1196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Boîtes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Train set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26C4183-CBCF-FA47-B27F-B69B1246EDE4}"/>
                  </a:ext>
                </a:extLst>
              </p:cNvPr>
              <p:cNvGrpSpPr/>
              <p:nvPr/>
            </p:nvGrpSpPr>
            <p:grpSpPr>
              <a:xfrm>
                <a:off x="5360236" y="4773391"/>
                <a:ext cx="1825622" cy="1827316"/>
                <a:chOff x="5360236" y="4773391"/>
                <a:chExt cx="1825622" cy="1827316"/>
              </a:xfrm>
            </p:grpSpPr>
            <p:pic>
              <p:nvPicPr>
                <p:cNvPr id="37" name="Picture 36" descr="A white dog lying on grass&#10;&#10;AI-generated content may be incorrect.">
                  <a:extLst>
                    <a:ext uri="{FF2B5EF4-FFF2-40B4-BE49-F238E27FC236}">
                      <a16:creationId xmlns:a16="http://schemas.microsoft.com/office/drawing/2014/main" id="{1E7C59E2-1523-6971-1835-1AD7444A0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60236" y="4773391"/>
                  <a:ext cx="1825622" cy="1827316"/>
                </a:xfrm>
                <a:prstGeom prst="rect">
                  <a:avLst/>
                </a:prstGeom>
              </p:spPr>
            </p:pic>
            <p:sp>
              <p:nvSpPr>
                <p:cNvPr id="40" name="Google Shape;622;p30">
                  <a:extLst>
                    <a:ext uri="{FF2B5EF4-FFF2-40B4-BE49-F238E27FC236}">
                      <a16:creationId xmlns:a16="http://schemas.microsoft.com/office/drawing/2014/main" id="{F9066E06-B984-5756-CAE6-0B39A718AF72}"/>
                    </a:ext>
                  </a:extLst>
                </p:cNvPr>
                <p:cNvSpPr/>
                <p:nvPr/>
              </p:nvSpPr>
              <p:spPr>
                <a:xfrm>
                  <a:off x="5427300" y="4851941"/>
                  <a:ext cx="1740909" cy="1748766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3CECA72-4A0E-CBE4-E554-07E81772D600}"/>
                  </a:ext>
                </a:extLst>
              </p:cNvPr>
              <p:cNvGrpSpPr/>
              <p:nvPr/>
            </p:nvGrpSpPr>
            <p:grpSpPr>
              <a:xfrm>
                <a:off x="5239332" y="2607359"/>
                <a:ext cx="1628775" cy="2171700"/>
                <a:chOff x="5239332" y="2607359"/>
                <a:chExt cx="1628775" cy="2171700"/>
              </a:xfrm>
            </p:grpSpPr>
            <p:pic>
              <p:nvPicPr>
                <p:cNvPr id="36" name="Picture 35" descr="A dog wearing a harness&#10;&#10;AI-generated content may be incorrect.">
                  <a:extLst>
                    <a:ext uri="{FF2B5EF4-FFF2-40B4-BE49-F238E27FC236}">
                      <a16:creationId xmlns:a16="http://schemas.microsoft.com/office/drawing/2014/main" id="{4C36FFAA-8287-3A3A-F38D-2E3930F4D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39332" y="2607359"/>
                  <a:ext cx="1628775" cy="2171700"/>
                </a:xfrm>
                <a:prstGeom prst="rect">
                  <a:avLst/>
                </a:prstGeom>
              </p:spPr>
            </p:pic>
            <p:sp>
              <p:nvSpPr>
                <p:cNvPr id="41" name="Google Shape;622;p30">
                  <a:extLst>
                    <a:ext uri="{FF2B5EF4-FFF2-40B4-BE49-F238E27FC236}">
                      <a16:creationId xmlns:a16="http://schemas.microsoft.com/office/drawing/2014/main" id="{EBEEDB94-419E-B6A7-D6F3-4B7472689672}"/>
                    </a:ext>
                  </a:extLst>
                </p:cNvPr>
                <p:cNvSpPr/>
                <p:nvPr/>
              </p:nvSpPr>
              <p:spPr>
                <a:xfrm>
                  <a:off x="5919854" y="2755892"/>
                  <a:ext cx="859248" cy="1430387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>
          <a:extLst>
            <a:ext uri="{FF2B5EF4-FFF2-40B4-BE49-F238E27FC236}">
              <a16:creationId xmlns:a16="http://schemas.microsoft.com/office/drawing/2014/main" id="{48114CEE-3E91-2E34-89B3-1D566AD28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4">
            <a:extLst>
              <a:ext uri="{FF2B5EF4-FFF2-40B4-BE49-F238E27FC236}">
                <a16:creationId xmlns:a16="http://schemas.microsoft.com/office/drawing/2014/main" id="{51355C1F-D634-FAEE-9547-0C5B62EFCC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Calcul des priors</a:t>
            </a:r>
            <a:endParaRPr/>
          </a:p>
        </p:txBody>
      </p:sp>
      <p:sp>
        <p:nvSpPr>
          <p:cNvPr id="680" name="Google Shape;680;p34">
            <a:extLst>
              <a:ext uri="{FF2B5EF4-FFF2-40B4-BE49-F238E27FC236}">
                <a16:creationId xmlns:a16="http://schemas.microsoft.com/office/drawing/2014/main" id="{5EF48C61-E52B-6A36-2092-7D6694CCBA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34;p31">
                <a:extLst>
                  <a:ext uri="{FF2B5EF4-FFF2-40B4-BE49-F238E27FC236}">
                    <a16:creationId xmlns:a16="http://schemas.microsoft.com/office/drawing/2014/main" id="{713AADA6-593F-753A-517B-E9B060A32155}"/>
                  </a:ext>
                </a:extLst>
              </p:cNvPr>
              <p:cNvSpPr txBox="1"/>
              <p:nvPr/>
            </p:nvSpPr>
            <p:spPr>
              <a:xfrm>
                <a:off x="304800" y="1323975"/>
                <a:ext cx="11582400" cy="1047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effectue un clustering sur les dimensions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h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avec la distance de Jaccard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partant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du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principe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que les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boîtes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sont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centrées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entre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elles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Google Shape;634;p31">
                <a:extLst>
                  <a:ext uri="{FF2B5EF4-FFF2-40B4-BE49-F238E27FC236}">
                    <a16:creationId xmlns:a16="http://schemas.microsoft.com/office/drawing/2014/main" id="{713AADA6-593F-753A-517B-E9B060A32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23975"/>
                <a:ext cx="11582400" cy="1047750"/>
              </a:xfrm>
              <a:prstGeom prst="rect">
                <a:avLst/>
              </a:prstGeom>
              <a:blipFill>
                <a:blip r:embed="rId3"/>
                <a:stretch>
                  <a:fillRect l="-1105" t="-1163" r="-1316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0C4C451-27B7-7419-ADE5-2ED0F958E361}"/>
              </a:ext>
            </a:extLst>
          </p:cNvPr>
          <p:cNvGrpSpPr/>
          <p:nvPr/>
        </p:nvGrpSpPr>
        <p:grpSpPr>
          <a:xfrm>
            <a:off x="101244" y="2371725"/>
            <a:ext cx="11989512" cy="4228982"/>
            <a:chOff x="0" y="2371725"/>
            <a:chExt cx="11989512" cy="42289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64C651A-E94B-6102-EA01-3CA8A17893F2}"/>
                </a:ext>
              </a:extLst>
            </p:cNvPr>
            <p:cNvGrpSpPr/>
            <p:nvPr/>
          </p:nvGrpSpPr>
          <p:grpSpPr>
            <a:xfrm>
              <a:off x="8539376" y="2864645"/>
              <a:ext cx="1901952" cy="3201888"/>
              <a:chOff x="6865019" y="2648832"/>
              <a:chExt cx="1901952" cy="320188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319F6B-C2C8-AD81-0E9F-28029876F38A}"/>
                  </a:ext>
                </a:extLst>
              </p:cNvPr>
              <p:cNvGrpSpPr/>
              <p:nvPr/>
            </p:nvGrpSpPr>
            <p:grpSpPr>
              <a:xfrm>
                <a:off x="7518053" y="3797819"/>
                <a:ext cx="595884" cy="1397762"/>
                <a:chOff x="2125218" y="2862072"/>
                <a:chExt cx="595884" cy="1397762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037C7C2-AE28-A4CF-1180-BFB975545F47}"/>
                    </a:ext>
                  </a:extLst>
                </p:cNvPr>
                <p:cNvSpPr/>
                <p:nvPr/>
              </p:nvSpPr>
              <p:spPr>
                <a:xfrm>
                  <a:off x="2125218" y="2862072"/>
                  <a:ext cx="595884" cy="139776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6F08C1C-A0C6-0A24-8F88-5C4A55942ED7}"/>
                    </a:ext>
                  </a:extLst>
                </p:cNvPr>
                <p:cNvSpPr txBox="1"/>
                <p:nvPr/>
              </p:nvSpPr>
              <p:spPr>
                <a:xfrm>
                  <a:off x="2125218" y="2862072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9965FA3-04E7-DF6A-FF5F-7D1BCBC8E188}"/>
                  </a:ext>
                </a:extLst>
              </p:cNvPr>
              <p:cNvGrpSpPr/>
              <p:nvPr/>
            </p:nvGrpSpPr>
            <p:grpSpPr>
              <a:xfrm>
                <a:off x="7302407" y="2648832"/>
                <a:ext cx="1027176" cy="1077452"/>
                <a:chOff x="1935480" y="4572135"/>
                <a:chExt cx="1027176" cy="107745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0420411-FB61-08AC-E1D3-8C933C086CE4}"/>
                    </a:ext>
                  </a:extLst>
                </p:cNvPr>
                <p:cNvSpPr/>
                <p:nvPr/>
              </p:nvSpPr>
              <p:spPr>
                <a:xfrm>
                  <a:off x="1935480" y="4572135"/>
                  <a:ext cx="1027176" cy="10774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071B6C-61D7-4763-E2D0-41DAAFCEC300}"/>
                    </a:ext>
                  </a:extLst>
                </p:cNvPr>
                <p:cNvSpPr txBox="1"/>
                <p:nvPr/>
              </p:nvSpPr>
              <p:spPr>
                <a:xfrm>
                  <a:off x="1935480" y="4580644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P1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CFB60C4-E044-73A4-8AB9-7B2FEF9BC1A0}"/>
                  </a:ext>
                </a:extLst>
              </p:cNvPr>
              <p:cNvGrpSpPr/>
              <p:nvPr/>
            </p:nvGrpSpPr>
            <p:grpSpPr>
              <a:xfrm>
                <a:off x="6865019" y="5347800"/>
                <a:ext cx="1901952" cy="502920"/>
                <a:chOff x="1472184" y="5961888"/>
                <a:chExt cx="1901952" cy="50292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5E6ACC0-B486-ED06-9C9D-6FDB32C00AA0}"/>
                    </a:ext>
                  </a:extLst>
                </p:cNvPr>
                <p:cNvSpPr/>
                <p:nvPr/>
              </p:nvSpPr>
              <p:spPr>
                <a:xfrm>
                  <a:off x="1472184" y="5961888"/>
                  <a:ext cx="1901952" cy="50292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E765B8C-0585-8A63-2FA2-14B441A579B2}"/>
                    </a:ext>
                  </a:extLst>
                </p:cNvPr>
                <p:cNvSpPr txBox="1"/>
                <p:nvPr/>
              </p:nvSpPr>
              <p:spPr>
                <a:xfrm>
                  <a:off x="1472184" y="5961888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P3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F4AA355-02D7-1BEB-5FCE-39BE911A08FD}"/>
                </a:ext>
              </a:extLst>
            </p:cNvPr>
            <p:cNvGrpSpPr/>
            <p:nvPr/>
          </p:nvGrpSpPr>
          <p:grpSpPr>
            <a:xfrm>
              <a:off x="7088670" y="3904814"/>
              <a:ext cx="1830904" cy="1506580"/>
              <a:chOff x="6801636" y="3904814"/>
              <a:chExt cx="1830904" cy="1506580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E16056EC-FAA5-4C80-8549-5E2764A4AB4F}"/>
                  </a:ext>
                </a:extLst>
              </p:cNvPr>
              <p:cNvSpPr/>
              <p:nvPr/>
            </p:nvSpPr>
            <p:spPr>
              <a:xfrm>
                <a:off x="6801636" y="3904814"/>
                <a:ext cx="1830904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K-means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Google Shape;634;p31">
                    <a:extLst>
                      <a:ext uri="{FF2B5EF4-FFF2-40B4-BE49-F238E27FC236}">
                        <a16:creationId xmlns:a16="http://schemas.microsoft.com/office/drawing/2014/main" id="{3205E56E-1F91-7E02-E291-B0D95537EE28}"/>
                      </a:ext>
                    </a:extLst>
                  </p:cNvPr>
                  <p:cNvSpPr txBox="1"/>
                  <p:nvPr/>
                </p:nvSpPr>
                <p:spPr>
                  <a:xfrm>
                    <a:off x="6956547" y="4764888"/>
                    <a:ext cx="1361564" cy="6465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𝐽𝑎𝑐𝑐𝑎𝑟𝑑</m:t>
                              </m:r>
                            </m:sub>
                          </m:sSub>
                        </m:oMath>
                      </m:oMathPara>
                    </a14:m>
                    <a:endParaRPr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1" name="Google Shape;634;p31">
                    <a:extLst>
                      <a:ext uri="{FF2B5EF4-FFF2-40B4-BE49-F238E27FC236}">
                        <a16:creationId xmlns:a16="http://schemas.microsoft.com/office/drawing/2014/main" id="{3205E56E-1F91-7E02-E291-B0D95537EE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6547" y="4764888"/>
                    <a:ext cx="1361564" cy="64650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97DD65CD-C5BC-9707-ED6C-DA4C76DAECD3}"/>
                </a:ext>
              </a:extLst>
            </p:cNvPr>
            <p:cNvSpPr/>
            <p:nvPr/>
          </p:nvSpPr>
          <p:spPr>
            <a:xfrm flipH="1">
              <a:off x="10653291" y="2864645"/>
              <a:ext cx="235612" cy="320188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Google Shape;634;p31">
                  <a:extLst>
                    <a:ext uri="{FF2B5EF4-FFF2-40B4-BE49-F238E27FC236}">
                      <a16:creationId xmlns:a16="http://schemas.microsoft.com/office/drawing/2014/main" id="{01EFC691-5530-8623-3D23-7FC1663435D9}"/>
                    </a:ext>
                  </a:extLst>
                </p:cNvPr>
                <p:cNvSpPr txBox="1"/>
                <p:nvPr/>
              </p:nvSpPr>
              <p:spPr>
                <a:xfrm>
                  <a:off x="10888903" y="3951180"/>
                  <a:ext cx="1100609" cy="1047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𝑃</m:t>
                      </m:r>
                    </m:oMath>
                  </a14:m>
                  <a:r>
                    <a:rPr lang="fr-FR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priors</a:t>
                  </a:r>
                </a:p>
              </p:txBody>
            </p:sp>
          </mc:Choice>
          <mc:Fallback xmlns="">
            <p:sp>
              <p:nvSpPr>
                <p:cNvPr id="33" name="Google Shape;634;p31">
                  <a:extLst>
                    <a:ext uri="{FF2B5EF4-FFF2-40B4-BE49-F238E27FC236}">
                      <a16:creationId xmlns:a16="http://schemas.microsoft.com/office/drawing/2014/main" id="{01EFC691-5530-8623-3D23-7FC166343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8903" y="3951180"/>
                  <a:ext cx="1100609" cy="1047750"/>
                </a:xfrm>
                <a:prstGeom prst="rect">
                  <a:avLst/>
                </a:prstGeom>
                <a:blipFill>
                  <a:blip r:embed="rId5"/>
                  <a:stretch>
                    <a:fillRect l="-7778" r="-7778" b="-122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93D107A-F07B-FBF5-1786-AE3675C6CC17}"/>
                </a:ext>
              </a:extLst>
            </p:cNvPr>
            <p:cNvGrpSpPr/>
            <p:nvPr/>
          </p:nvGrpSpPr>
          <p:grpSpPr>
            <a:xfrm>
              <a:off x="0" y="2371725"/>
              <a:ext cx="6983371" cy="4228982"/>
              <a:chOff x="202487" y="2371725"/>
              <a:chExt cx="6983371" cy="422898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AC4B316-B8DF-9B38-C393-D89EF02C77F8}"/>
                  </a:ext>
                </a:extLst>
              </p:cNvPr>
              <p:cNvGrpSpPr/>
              <p:nvPr/>
            </p:nvGrpSpPr>
            <p:grpSpPr>
              <a:xfrm>
                <a:off x="1988510" y="4073048"/>
                <a:ext cx="2014048" cy="2527659"/>
                <a:chOff x="7991856" y="1797587"/>
                <a:chExt cx="3191256" cy="4005072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0D8DAF50-9A20-941D-80F8-9C48A6CCB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20883" t="25739" r="25539" b="15552"/>
                <a:stretch/>
              </p:blipFill>
              <p:spPr>
                <a:xfrm>
                  <a:off x="7991856" y="1797587"/>
                  <a:ext cx="3191256" cy="4005072"/>
                </a:xfrm>
                <a:prstGeom prst="rect">
                  <a:avLst/>
                </a:prstGeom>
              </p:spPr>
            </p:pic>
            <p:sp>
              <p:nvSpPr>
                <p:cNvPr id="16" name="Google Shape;622;p30">
                  <a:extLst>
                    <a:ext uri="{FF2B5EF4-FFF2-40B4-BE49-F238E27FC236}">
                      <a16:creationId xmlns:a16="http://schemas.microsoft.com/office/drawing/2014/main" id="{1828674C-2E16-D650-844A-5E4AEA88968D}"/>
                    </a:ext>
                  </a:extLst>
                </p:cNvPr>
                <p:cNvSpPr/>
                <p:nvPr/>
              </p:nvSpPr>
              <p:spPr>
                <a:xfrm>
                  <a:off x="8643623" y="2349630"/>
                  <a:ext cx="2061316" cy="2935602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928C235-7089-F2DA-A550-E80FAFC89A92}"/>
                  </a:ext>
                </a:extLst>
              </p:cNvPr>
              <p:cNvGrpSpPr/>
              <p:nvPr/>
            </p:nvGrpSpPr>
            <p:grpSpPr>
              <a:xfrm>
                <a:off x="3546798" y="3500172"/>
                <a:ext cx="2269859" cy="3026478"/>
                <a:chOff x="8732373" y="2011807"/>
                <a:chExt cx="3258407" cy="4344542"/>
              </a:xfrm>
            </p:grpSpPr>
            <p:pic>
              <p:nvPicPr>
                <p:cNvPr id="12" name="Picture 11" descr="A cat in a tree&#10;&#10;AI-generated content may be incorrect.">
                  <a:extLst>
                    <a:ext uri="{FF2B5EF4-FFF2-40B4-BE49-F238E27FC236}">
                      <a16:creationId xmlns:a16="http://schemas.microsoft.com/office/drawing/2014/main" id="{66F08603-C2D1-8219-A90A-931A82DE8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32373" y="2011807"/>
                  <a:ext cx="3258407" cy="4344542"/>
                </a:xfrm>
                <a:prstGeom prst="rect">
                  <a:avLst/>
                </a:prstGeom>
              </p:spPr>
            </p:pic>
            <p:sp>
              <p:nvSpPr>
                <p:cNvPr id="13" name="Google Shape;622;p30">
                  <a:extLst>
                    <a:ext uri="{FF2B5EF4-FFF2-40B4-BE49-F238E27FC236}">
                      <a16:creationId xmlns:a16="http://schemas.microsoft.com/office/drawing/2014/main" id="{A2D1A347-B387-069C-F08B-E842CE9C31CE}"/>
                    </a:ext>
                  </a:extLst>
                </p:cNvPr>
                <p:cNvSpPr/>
                <p:nvPr/>
              </p:nvSpPr>
              <p:spPr>
                <a:xfrm>
                  <a:off x="9004905" y="3627912"/>
                  <a:ext cx="2470667" cy="2728437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1784A4B-11D7-68EB-5365-3CF8E647569C}"/>
                  </a:ext>
                </a:extLst>
              </p:cNvPr>
              <p:cNvGrpSpPr/>
              <p:nvPr/>
            </p:nvGrpSpPr>
            <p:grpSpPr>
              <a:xfrm>
                <a:off x="2559269" y="2371725"/>
                <a:ext cx="1707881" cy="1814554"/>
                <a:chOff x="777880" y="1394264"/>
                <a:chExt cx="2814308" cy="2990088"/>
              </a:xfrm>
            </p:grpSpPr>
            <p:pic>
              <p:nvPicPr>
                <p:cNvPr id="6" name="Picture 5" descr="A cat lying on a blanket&#10;&#10;AI-generated content may be incorrect.">
                  <a:extLst>
                    <a:ext uri="{FF2B5EF4-FFF2-40B4-BE49-F238E27FC236}">
                      <a16:creationId xmlns:a16="http://schemas.microsoft.com/office/drawing/2014/main" id="{43C3CCD5-525D-FA32-6349-0B703C343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11609" t="29513" r="219" b="228"/>
                <a:stretch/>
              </p:blipFill>
              <p:spPr>
                <a:xfrm>
                  <a:off x="777880" y="1394264"/>
                  <a:ext cx="2814308" cy="2990088"/>
                </a:xfrm>
                <a:prstGeom prst="rect">
                  <a:avLst/>
                </a:prstGeom>
              </p:spPr>
            </p:pic>
            <p:sp>
              <p:nvSpPr>
                <p:cNvPr id="7" name="Google Shape;622;p30">
                  <a:extLst>
                    <a:ext uri="{FF2B5EF4-FFF2-40B4-BE49-F238E27FC236}">
                      <a16:creationId xmlns:a16="http://schemas.microsoft.com/office/drawing/2014/main" id="{E794758B-5FE9-37A1-92BF-1E5ADF52B86F}"/>
                    </a:ext>
                  </a:extLst>
                </p:cNvPr>
                <p:cNvSpPr/>
                <p:nvPr/>
              </p:nvSpPr>
              <p:spPr>
                <a:xfrm>
                  <a:off x="960720" y="1633208"/>
                  <a:ext cx="2477424" cy="2751144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D4A17C7-FC3C-F9C7-26D5-2CD1B963E5DC}"/>
                  </a:ext>
                </a:extLst>
              </p:cNvPr>
              <p:cNvGrpSpPr/>
              <p:nvPr/>
            </p:nvGrpSpPr>
            <p:grpSpPr>
              <a:xfrm>
                <a:off x="3635453" y="2834510"/>
                <a:ext cx="1725782" cy="1033988"/>
                <a:chOff x="4150496" y="1796964"/>
                <a:chExt cx="2777255" cy="1663968"/>
              </a:xfrm>
            </p:grpSpPr>
            <p:pic>
              <p:nvPicPr>
                <p:cNvPr id="9" name="Picture 8" descr="A cat curled up in a cat tree&#10;&#10;AI-generated content may be incorrect.">
                  <a:extLst>
                    <a:ext uri="{FF2B5EF4-FFF2-40B4-BE49-F238E27FC236}">
                      <a16:creationId xmlns:a16="http://schemas.microsoft.com/office/drawing/2014/main" id="{3155D14F-02EA-A6C3-9AE0-CF7EDCC3D9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t="29031" b="37268"/>
                <a:stretch/>
              </p:blipFill>
              <p:spPr>
                <a:xfrm>
                  <a:off x="4150496" y="1796964"/>
                  <a:ext cx="2777255" cy="1663968"/>
                </a:xfrm>
                <a:prstGeom prst="rect">
                  <a:avLst/>
                </a:prstGeom>
              </p:spPr>
            </p:pic>
            <p:sp>
              <p:nvSpPr>
                <p:cNvPr id="10" name="Google Shape;622;p30">
                  <a:extLst>
                    <a:ext uri="{FF2B5EF4-FFF2-40B4-BE49-F238E27FC236}">
                      <a16:creationId xmlns:a16="http://schemas.microsoft.com/office/drawing/2014/main" id="{3609B204-8D3C-243A-C39D-5559F22E3497}"/>
                    </a:ext>
                  </a:extLst>
                </p:cNvPr>
                <p:cNvSpPr/>
                <p:nvPr/>
              </p:nvSpPr>
              <p:spPr>
                <a:xfrm>
                  <a:off x="4316568" y="2011807"/>
                  <a:ext cx="2449992" cy="1302795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CEA536FC-9BB6-6925-D992-8DA7282E089D}"/>
                  </a:ext>
                </a:extLst>
              </p:cNvPr>
              <p:cNvSpPr/>
              <p:nvPr/>
            </p:nvSpPr>
            <p:spPr>
              <a:xfrm>
                <a:off x="1692211" y="2371725"/>
                <a:ext cx="201818" cy="4228982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oogle Shape;634;p31">
                <a:extLst>
                  <a:ext uri="{FF2B5EF4-FFF2-40B4-BE49-F238E27FC236}">
                    <a16:creationId xmlns:a16="http://schemas.microsoft.com/office/drawing/2014/main" id="{C18EC130-E8FF-C7BE-079D-11CE0779562C}"/>
                  </a:ext>
                </a:extLst>
              </p:cNvPr>
              <p:cNvSpPr txBox="1"/>
              <p:nvPr/>
            </p:nvSpPr>
            <p:spPr>
              <a:xfrm>
                <a:off x="202487" y="3877624"/>
                <a:ext cx="1565121" cy="1196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Boîtes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Train set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8E617C7-4D51-A782-76A0-69A99D994865}"/>
                  </a:ext>
                </a:extLst>
              </p:cNvPr>
              <p:cNvGrpSpPr/>
              <p:nvPr/>
            </p:nvGrpSpPr>
            <p:grpSpPr>
              <a:xfrm>
                <a:off x="5360236" y="4773391"/>
                <a:ext cx="1825622" cy="1827316"/>
                <a:chOff x="5360236" y="4773391"/>
                <a:chExt cx="1825622" cy="1827316"/>
              </a:xfrm>
            </p:grpSpPr>
            <p:pic>
              <p:nvPicPr>
                <p:cNvPr id="37" name="Picture 36" descr="A white dog lying on grass&#10;&#10;AI-generated content may be incorrect.">
                  <a:extLst>
                    <a:ext uri="{FF2B5EF4-FFF2-40B4-BE49-F238E27FC236}">
                      <a16:creationId xmlns:a16="http://schemas.microsoft.com/office/drawing/2014/main" id="{B9B523D5-7A1D-460F-B472-3BB6392CC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60236" y="4773391"/>
                  <a:ext cx="1825622" cy="1827316"/>
                </a:xfrm>
                <a:prstGeom prst="rect">
                  <a:avLst/>
                </a:prstGeom>
              </p:spPr>
            </p:pic>
            <p:sp>
              <p:nvSpPr>
                <p:cNvPr id="40" name="Google Shape;622;p30">
                  <a:extLst>
                    <a:ext uri="{FF2B5EF4-FFF2-40B4-BE49-F238E27FC236}">
                      <a16:creationId xmlns:a16="http://schemas.microsoft.com/office/drawing/2014/main" id="{6C72CBDD-B2D2-6FC2-7112-D7461BDF0A92}"/>
                    </a:ext>
                  </a:extLst>
                </p:cNvPr>
                <p:cNvSpPr/>
                <p:nvPr/>
              </p:nvSpPr>
              <p:spPr>
                <a:xfrm>
                  <a:off x="5427300" y="4851941"/>
                  <a:ext cx="1740909" cy="1748766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24AB3F9-0414-54C2-3A0D-476072080478}"/>
                  </a:ext>
                </a:extLst>
              </p:cNvPr>
              <p:cNvGrpSpPr/>
              <p:nvPr/>
            </p:nvGrpSpPr>
            <p:grpSpPr>
              <a:xfrm>
                <a:off x="5239332" y="2607359"/>
                <a:ext cx="1628775" cy="2171700"/>
                <a:chOff x="5239332" y="2607359"/>
                <a:chExt cx="1628775" cy="2171700"/>
              </a:xfrm>
            </p:grpSpPr>
            <p:pic>
              <p:nvPicPr>
                <p:cNvPr id="36" name="Picture 35" descr="A dog wearing a harness&#10;&#10;AI-generated content may be incorrect.">
                  <a:extLst>
                    <a:ext uri="{FF2B5EF4-FFF2-40B4-BE49-F238E27FC236}">
                      <a16:creationId xmlns:a16="http://schemas.microsoft.com/office/drawing/2014/main" id="{4B472850-E845-17E4-18BA-EFC3DD7481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39332" y="2607359"/>
                  <a:ext cx="1628775" cy="2171700"/>
                </a:xfrm>
                <a:prstGeom prst="rect">
                  <a:avLst/>
                </a:prstGeom>
              </p:spPr>
            </p:pic>
            <p:sp>
              <p:nvSpPr>
                <p:cNvPr id="41" name="Google Shape;622;p30">
                  <a:extLst>
                    <a:ext uri="{FF2B5EF4-FFF2-40B4-BE49-F238E27FC236}">
                      <a16:creationId xmlns:a16="http://schemas.microsoft.com/office/drawing/2014/main" id="{85D74828-9A80-459E-5281-7A2A0B9D99E4}"/>
                    </a:ext>
                  </a:extLst>
                </p:cNvPr>
                <p:cNvSpPr/>
                <p:nvPr/>
              </p:nvSpPr>
              <p:spPr>
                <a:xfrm>
                  <a:off x="5919854" y="2755892"/>
                  <a:ext cx="859248" cy="1430387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A58034C-0A05-CB56-3FE3-1A4B7E04B001}"/>
              </a:ext>
            </a:extLst>
          </p:cNvPr>
          <p:cNvSpPr/>
          <p:nvPr/>
        </p:nvSpPr>
        <p:spPr>
          <a:xfrm>
            <a:off x="1521265" y="2704177"/>
            <a:ext cx="5343973" cy="1268514"/>
          </a:xfrm>
          <a:prstGeom prst="roundRect">
            <a:avLst/>
          </a:prstGeom>
          <a:solidFill>
            <a:srgbClr val="FFA223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considère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TOUTES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boîtes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 train set, peu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les classes</a:t>
            </a:r>
            <a:endParaRPr lang="en-US" sz="3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57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>
          <a:extLst>
            <a:ext uri="{FF2B5EF4-FFF2-40B4-BE49-F238E27FC236}">
              <a16:creationId xmlns:a16="http://schemas.microsoft.com/office/drawing/2014/main" id="{B864BBA7-BB9F-67C7-291C-043DF92B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4">
            <a:extLst>
              <a:ext uri="{FF2B5EF4-FFF2-40B4-BE49-F238E27FC236}">
                <a16:creationId xmlns:a16="http://schemas.microsoft.com/office/drawing/2014/main" id="{39F60F55-40DD-E935-44E3-308168E66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Calcul des priors</a:t>
            </a:r>
            <a:endParaRPr/>
          </a:p>
        </p:txBody>
      </p:sp>
      <p:sp>
        <p:nvSpPr>
          <p:cNvPr id="680" name="Google Shape;680;p34">
            <a:extLst>
              <a:ext uri="{FF2B5EF4-FFF2-40B4-BE49-F238E27FC236}">
                <a16:creationId xmlns:a16="http://schemas.microsoft.com/office/drawing/2014/main" id="{9D821A36-BACD-10AC-6397-0DB5AFB403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34;p31">
                <a:extLst>
                  <a:ext uri="{FF2B5EF4-FFF2-40B4-BE49-F238E27FC236}">
                    <a16:creationId xmlns:a16="http://schemas.microsoft.com/office/drawing/2014/main" id="{9742E100-4591-39FA-225E-65C99B171E78}"/>
                  </a:ext>
                </a:extLst>
              </p:cNvPr>
              <p:cNvSpPr txBox="1"/>
              <p:nvPr/>
            </p:nvSpPr>
            <p:spPr>
              <a:xfrm>
                <a:off x="304800" y="1323975"/>
                <a:ext cx="11582400" cy="1047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effectue un clustering sur les dimensions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h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avec la distance de Jaccard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partant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du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principe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que les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boîtes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sont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centrées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entre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elles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Google Shape;634;p31">
                <a:extLst>
                  <a:ext uri="{FF2B5EF4-FFF2-40B4-BE49-F238E27FC236}">
                    <a16:creationId xmlns:a16="http://schemas.microsoft.com/office/drawing/2014/main" id="{9742E100-4591-39FA-225E-65C99B171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23975"/>
                <a:ext cx="11582400" cy="1047750"/>
              </a:xfrm>
              <a:prstGeom prst="rect">
                <a:avLst/>
              </a:prstGeom>
              <a:blipFill>
                <a:blip r:embed="rId3"/>
                <a:stretch>
                  <a:fillRect l="-1105" t="-1163" r="-1316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8FBD2CD6-5D52-27E9-8CEB-008EF6CA531B}"/>
              </a:ext>
            </a:extLst>
          </p:cNvPr>
          <p:cNvGrpSpPr/>
          <p:nvPr/>
        </p:nvGrpSpPr>
        <p:grpSpPr>
          <a:xfrm>
            <a:off x="101244" y="2371725"/>
            <a:ext cx="11989512" cy="4228982"/>
            <a:chOff x="0" y="2371725"/>
            <a:chExt cx="11989512" cy="42289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DE8D339-EB40-6226-B660-A7C2FE01048A}"/>
                </a:ext>
              </a:extLst>
            </p:cNvPr>
            <p:cNvGrpSpPr/>
            <p:nvPr/>
          </p:nvGrpSpPr>
          <p:grpSpPr>
            <a:xfrm>
              <a:off x="8539376" y="2864645"/>
              <a:ext cx="1901952" cy="3201888"/>
              <a:chOff x="6865019" y="2648832"/>
              <a:chExt cx="1901952" cy="320188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E41C1AA-BA9F-F960-B0EC-3DCB7A2A7A51}"/>
                  </a:ext>
                </a:extLst>
              </p:cNvPr>
              <p:cNvGrpSpPr/>
              <p:nvPr/>
            </p:nvGrpSpPr>
            <p:grpSpPr>
              <a:xfrm>
                <a:off x="7518053" y="3797819"/>
                <a:ext cx="595884" cy="1397762"/>
                <a:chOff x="2125218" y="2862072"/>
                <a:chExt cx="595884" cy="1397762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55596AF-3651-5A51-6752-82A5FC51E8F9}"/>
                    </a:ext>
                  </a:extLst>
                </p:cNvPr>
                <p:cNvSpPr/>
                <p:nvPr/>
              </p:nvSpPr>
              <p:spPr>
                <a:xfrm>
                  <a:off x="2125218" y="2862072"/>
                  <a:ext cx="595884" cy="139776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B0E447-5B59-602D-E2C5-1D35ADBDD11E}"/>
                    </a:ext>
                  </a:extLst>
                </p:cNvPr>
                <p:cNvSpPr txBox="1"/>
                <p:nvPr/>
              </p:nvSpPr>
              <p:spPr>
                <a:xfrm>
                  <a:off x="2125218" y="2862072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P2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FDF425B-4A43-5AF2-6980-8E4992077DE7}"/>
                  </a:ext>
                </a:extLst>
              </p:cNvPr>
              <p:cNvGrpSpPr/>
              <p:nvPr/>
            </p:nvGrpSpPr>
            <p:grpSpPr>
              <a:xfrm>
                <a:off x="7302407" y="2648832"/>
                <a:ext cx="1027176" cy="1077452"/>
                <a:chOff x="1935480" y="4572135"/>
                <a:chExt cx="1027176" cy="107745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37775FE-1CB5-9E00-10D1-50C296D5EDA3}"/>
                    </a:ext>
                  </a:extLst>
                </p:cNvPr>
                <p:cNvSpPr/>
                <p:nvPr/>
              </p:nvSpPr>
              <p:spPr>
                <a:xfrm>
                  <a:off x="1935480" y="4572135"/>
                  <a:ext cx="1027176" cy="10774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0A1D18-95B2-7268-9D9E-84D4E343C0FE}"/>
                    </a:ext>
                  </a:extLst>
                </p:cNvPr>
                <p:cNvSpPr txBox="1"/>
                <p:nvPr/>
              </p:nvSpPr>
              <p:spPr>
                <a:xfrm>
                  <a:off x="1935480" y="4580644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P1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46A53B4-2E0A-064F-CD82-919134B7D0F3}"/>
                  </a:ext>
                </a:extLst>
              </p:cNvPr>
              <p:cNvGrpSpPr/>
              <p:nvPr/>
            </p:nvGrpSpPr>
            <p:grpSpPr>
              <a:xfrm>
                <a:off x="6865019" y="5347800"/>
                <a:ext cx="1901952" cy="502920"/>
                <a:chOff x="1472184" y="5961888"/>
                <a:chExt cx="1901952" cy="50292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3634415-65EF-A082-B71A-0E9BD876990D}"/>
                    </a:ext>
                  </a:extLst>
                </p:cNvPr>
                <p:cNvSpPr/>
                <p:nvPr/>
              </p:nvSpPr>
              <p:spPr>
                <a:xfrm>
                  <a:off x="1472184" y="5961888"/>
                  <a:ext cx="1901952" cy="50292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29A6FF-D7ED-6EA5-414B-0CEFCAEA2268}"/>
                    </a:ext>
                  </a:extLst>
                </p:cNvPr>
                <p:cNvSpPr txBox="1"/>
                <p:nvPr/>
              </p:nvSpPr>
              <p:spPr>
                <a:xfrm>
                  <a:off x="1472184" y="5961888"/>
                  <a:ext cx="595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P3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9EAEED-FE75-5AA1-8B54-46729BBB5CF4}"/>
                </a:ext>
              </a:extLst>
            </p:cNvPr>
            <p:cNvGrpSpPr/>
            <p:nvPr/>
          </p:nvGrpSpPr>
          <p:grpSpPr>
            <a:xfrm>
              <a:off x="7088670" y="3904814"/>
              <a:ext cx="1830904" cy="1506580"/>
              <a:chOff x="6801636" y="3904814"/>
              <a:chExt cx="1830904" cy="1506580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3C7CF84-69A2-B3A8-81A4-68C800A718AA}"/>
                  </a:ext>
                </a:extLst>
              </p:cNvPr>
              <p:cNvSpPr/>
              <p:nvPr/>
            </p:nvSpPr>
            <p:spPr>
              <a:xfrm>
                <a:off x="6801636" y="3904814"/>
                <a:ext cx="1830904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K-means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Google Shape;634;p31">
                    <a:extLst>
                      <a:ext uri="{FF2B5EF4-FFF2-40B4-BE49-F238E27FC236}">
                        <a16:creationId xmlns:a16="http://schemas.microsoft.com/office/drawing/2014/main" id="{E03FDB05-0157-8550-1ED9-7226C18AA588}"/>
                      </a:ext>
                    </a:extLst>
                  </p:cNvPr>
                  <p:cNvSpPr txBox="1"/>
                  <p:nvPr/>
                </p:nvSpPr>
                <p:spPr>
                  <a:xfrm>
                    <a:off x="6956547" y="4764888"/>
                    <a:ext cx="1361564" cy="6465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𝐽𝑎𝑐𝑐𝑎𝑟𝑑</m:t>
                              </m:r>
                            </m:sub>
                          </m:sSub>
                        </m:oMath>
                      </m:oMathPara>
                    </a14:m>
                    <a:endParaRPr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1" name="Google Shape;634;p31">
                    <a:extLst>
                      <a:ext uri="{FF2B5EF4-FFF2-40B4-BE49-F238E27FC236}">
                        <a16:creationId xmlns:a16="http://schemas.microsoft.com/office/drawing/2014/main" id="{E03FDB05-0157-8550-1ED9-7226C18AA5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6547" y="4764888"/>
                    <a:ext cx="1361564" cy="64650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9F3884CB-AEBB-EC77-C3C0-97514928C114}"/>
                </a:ext>
              </a:extLst>
            </p:cNvPr>
            <p:cNvSpPr/>
            <p:nvPr/>
          </p:nvSpPr>
          <p:spPr>
            <a:xfrm flipH="1">
              <a:off x="10653291" y="2864645"/>
              <a:ext cx="235612" cy="320188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Google Shape;634;p31">
                  <a:extLst>
                    <a:ext uri="{FF2B5EF4-FFF2-40B4-BE49-F238E27FC236}">
                      <a16:creationId xmlns:a16="http://schemas.microsoft.com/office/drawing/2014/main" id="{238F7348-4E48-CD13-7DCF-3AE8EC23FC67}"/>
                    </a:ext>
                  </a:extLst>
                </p:cNvPr>
                <p:cNvSpPr txBox="1"/>
                <p:nvPr/>
              </p:nvSpPr>
              <p:spPr>
                <a:xfrm>
                  <a:off x="10888903" y="3951180"/>
                  <a:ext cx="1100609" cy="1047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𝑃</m:t>
                      </m:r>
                    </m:oMath>
                  </a14:m>
                  <a:r>
                    <a:rPr lang="fr-FR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priors</a:t>
                  </a:r>
                </a:p>
              </p:txBody>
            </p:sp>
          </mc:Choice>
          <mc:Fallback xmlns="">
            <p:sp>
              <p:nvSpPr>
                <p:cNvPr id="33" name="Google Shape;634;p31">
                  <a:extLst>
                    <a:ext uri="{FF2B5EF4-FFF2-40B4-BE49-F238E27FC236}">
                      <a16:creationId xmlns:a16="http://schemas.microsoft.com/office/drawing/2014/main" id="{238F7348-4E48-CD13-7DCF-3AE8EC23F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8903" y="3951180"/>
                  <a:ext cx="1100609" cy="1047750"/>
                </a:xfrm>
                <a:prstGeom prst="rect">
                  <a:avLst/>
                </a:prstGeom>
                <a:blipFill>
                  <a:blip r:embed="rId5"/>
                  <a:stretch>
                    <a:fillRect l="-7778" r="-7778" b="-122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B0E942A-5A5E-F75D-5328-7BBE05847665}"/>
                </a:ext>
              </a:extLst>
            </p:cNvPr>
            <p:cNvGrpSpPr/>
            <p:nvPr/>
          </p:nvGrpSpPr>
          <p:grpSpPr>
            <a:xfrm>
              <a:off x="0" y="2371725"/>
              <a:ext cx="6983371" cy="4228982"/>
              <a:chOff x="202487" y="2371725"/>
              <a:chExt cx="6983371" cy="422898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89CC917-BCB0-4726-D452-74721AD88002}"/>
                  </a:ext>
                </a:extLst>
              </p:cNvPr>
              <p:cNvGrpSpPr/>
              <p:nvPr/>
            </p:nvGrpSpPr>
            <p:grpSpPr>
              <a:xfrm>
                <a:off x="1988510" y="4073048"/>
                <a:ext cx="2014048" cy="2527659"/>
                <a:chOff x="7991856" y="1797587"/>
                <a:chExt cx="3191256" cy="4005072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BEFC3E6-8695-13F9-CD7D-419CB48CA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20883" t="25739" r="25539" b="15552"/>
                <a:stretch/>
              </p:blipFill>
              <p:spPr>
                <a:xfrm>
                  <a:off x="7991856" y="1797587"/>
                  <a:ext cx="3191256" cy="4005072"/>
                </a:xfrm>
                <a:prstGeom prst="rect">
                  <a:avLst/>
                </a:prstGeom>
              </p:spPr>
            </p:pic>
            <p:sp>
              <p:nvSpPr>
                <p:cNvPr id="16" name="Google Shape;622;p30">
                  <a:extLst>
                    <a:ext uri="{FF2B5EF4-FFF2-40B4-BE49-F238E27FC236}">
                      <a16:creationId xmlns:a16="http://schemas.microsoft.com/office/drawing/2014/main" id="{0E0E8389-09A2-CD4D-6810-1288CEE47B9B}"/>
                    </a:ext>
                  </a:extLst>
                </p:cNvPr>
                <p:cNvSpPr/>
                <p:nvPr/>
              </p:nvSpPr>
              <p:spPr>
                <a:xfrm>
                  <a:off x="8643623" y="2349630"/>
                  <a:ext cx="2061316" cy="2935602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24B3CB1-E489-DE59-3A5F-54273AA76B3D}"/>
                  </a:ext>
                </a:extLst>
              </p:cNvPr>
              <p:cNvGrpSpPr/>
              <p:nvPr/>
            </p:nvGrpSpPr>
            <p:grpSpPr>
              <a:xfrm>
                <a:off x="3546798" y="3500172"/>
                <a:ext cx="2269859" cy="3026478"/>
                <a:chOff x="8732373" y="2011807"/>
                <a:chExt cx="3258407" cy="4344542"/>
              </a:xfrm>
            </p:grpSpPr>
            <p:pic>
              <p:nvPicPr>
                <p:cNvPr id="12" name="Picture 11" descr="A cat in a tree&#10;&#10;AI-generated content may be incorrect.">
                  <a:extLst>
                    <a:ext uri="{FF2B5EF4-FFF2-40B4-BE49-F238E27FC236}">
                      <a16:creationId xmlns:a16="http://schemas.microsoft.com/office/drawing/2014/main" id="{EA3ED561-958B-7024-513D-51445957E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32373" y="2011807"/>
                  <a:ext cx="3258407" cy="4344542"/>
                </a:xfrm>
                <a:prstGeom prst="rect">
                  <a:avLst/>
                </a:prstGeom>
              </p:spPr>
            </p:pic>
            <p:sp>
              <p:nvSpPr>
                <p:cNvPr id="13" name="Google Shape;622;p30">
                  <a:extLst>
                    <a:ext uri="{FF2B5EF4-FFF2-40B4-BE49-F238E27FC236}">
                      <a16:creationId xmlns:a16="http://schemas.microsoft.com/office/drawing/2014/main" id="{9B3D4891-002B-4710-9E1E-61AF3DDDC4FB}"/>
                    </a:ext>
                  </a:extLst>
                </p:cNvPr>
                <p:cNvSpPr/>
                <p:nvPr/>
              </p:nvSpPr>
              <p:spPr>
                <a:xfrm>
                  <a:off x="9004905" y="3627912"/>
                  <a:ext cx="2470667" cy="2728437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FDFAF26-88F7-CFAD-01E4-32190577EA62}"/>
                  </a:ext>
                </a:extLst>
              </p:cNvPr>
              <p:cNvGrpSpPr/>
              <p:nvPr/>
            </p:nvGrpSpPr>
            <p:grpSpPr>
              <a:xfrm>
                <a:off x="2559269" y="2371725"/>
                <a:ext cx="1707881" cy="1814554"/>
                <a:chOff x="777880" y="1394264"/>
                <a:chExt cx="2814308" cy="2990088"/>
              </a:xfrm>
            </p:grpSpPr>
            <p:pic>
              <p:nvPicPr>
                <p:cNvPr id="6" name="Picture 5" descr="A cat lying on a blanket&#10;&#10;AI-generated content may be incorrect.">
                  <a:extLst>
                    <a:ext uri="{FF2B5EF4-FFF2-40B4-BE49-F238E27FC236}">
                      <a16:creationId xmlns:a16="http://schemas.microsoft.com/office/drawing/2014/main" id="{663C08A0-7F4C-0537-2C18-203138B4D4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11609" t="29513" r="219" b="228"/>
                <a:stretch/>
              </p:blipFill>
              <p:spPr>
                <a:xfrm>
                  <a:off x="777880" y="1394264"/>
                  <a:ext cx="2814308" cy="2990088"/>
                </a:xfrm>
                <a:prstGeom prst="rect">
                  <a:avLst/>
                </a:prstGeom>
              </p:spPr>
            </p:pic>
            <p:sp>
              <p:nvSpPr>
                <p:cNvPr id="7" name="Google Shape;622;p30">
                  <a:extLst>
                    <a:ext uri="{FF2B5EF4-FFF2-40B4-BE49-F238E27FC236}">
                      <a16:creationId xmlns:a16="http://schemas.microsoft.com/office/drawing/2014/main" id="{4DB4067F-4D82-D246-5C9F-25B9D29E6216}"/>
                    </a:ext>
                  </a:extLst>
                </p:cNvPr>
                <p:cNvSpPr/>
                <p:nvPr/>
              </p:nvSpPr>
              <p:spPr>
                <a:xfrm>
                  <a:off x="960720" y="1633208"/>
                  <a:ext cx="2477424" cy="2751144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FEE10AB-5D79-A09F-147F-53513AFEC903}"/>
                  </a:ext>
                </a:extLst>
              </p:cNvPr>
              <p:cNvGrpSpPr/>
              <p:nvPr/>
            </p:nvGrpSpPr>
            <p:grpSpPr>
              <a:xfrm>
                <a:off x="3635453" y="2834510"/>
                <a:ext cx="1725782" cy="1033988"/>
                <a:chOff x="4150496" y="1796964"/>
                <a:chExt cx="2777255" cy="1663968"/>
              </a:xfrm>
            </p:grpSpPr>
            <p:pic>
              <p:nvPicPr>
                <p:cNvPr id="9" name="Picture 8" descr="A cat curled up in a cat tree&#10;&#10;AI-generated content may be incorrect.">
                  <a:extLst>
                    <a:ext uri="{FF2B5EF4-FFF2-40B4-BE49-F238E27FC236}">
                      <a16:creationId xmlns:a16="http://schemas.microsoft.com/office/drawing/2014/main" id="{0D6A85F8-E2A8-4FC9-FAA4-D40302236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t="29031" b="37268"/>
                <a:stretch/>
              </p:blipFill>
              <p:spPr>
                <a:xfrm>
                  <a:off x="4150496" y="1796964"/>
                  <a:ext cx="2777255" cy="1663968"/>
                </a:xfrm>
                <a:prstGeom prst="rect">
                  <a:avLst/>
                </a:prstGeom>
              </p:spPr>
            </p:pic>
            <p:sp>
              <p:nvSpPr>
                <p:cNvPr id="10" name="Google Shape;622;p30">
                  <a:extLst>
                    <a:ext uri="{FF2B5EF4-FFF2-40B4-BE49-F238E27FC236}">
                      <a16:creationId xmlns:a16="http://schemas.microsoft.com/office/drawing/2014/main" id="{15355C2B-2E8D-8EC6-B657-C2DCC8466E67}"/>
                    </a:ext>
                  </a:extLst>
                </p:cNvPr>
                <p:cNvSpPr/>
                <p:nvPr/>
              </p:nvSpPr>
              <p:spPr>
                <a:xfrm>
                  <a:off x="4316568" y="2011807"/>
                  <a:ext cx="2449992" cy="1302795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CB95B6DE-61AA-8DD6-7CE3-271BCA6F0B65}"/>
                  </a:ext>
                </a:extLst>
              </p:cNvPr>
              <p:cNvSpPr/>
              <p:nvPr/>
            </p:nvSpPr>
            <p:spPr>
              <a:xfrm>
                <a:off x="1692211" y="2371725"/>
                <a:ext cx="201818" cy="4228982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oogle Shape;634;p31">
                <a:extLst>
                  <a:ext uri="{FF2B5EF4-FFF2-40B4-BE49-F238E27FC236}">
                    <a16:creationId xmlns:a16="http://schemas.microsoft.com/office/drawing/2014/main" id="{069C2574-A2B1-9A93-490B-51A971391BA4}"/>
                  </a:ext>
                </a:extLst>
              </p:cNvPr>
              <p:cNvSpPr txBox="1"/>
              <p:nvPr/>
            </p:nvSpPr>
            <p:spPr>
              <a:xfrm>
                <a:off x="202487" y="3877624"/>
                <a:ext cx="1565121" cy="1196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Boîtes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Train set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7E8EB34-62F8-26AE-F0D4-ED668B1AFB4B}"/>
                  </a:ext>
                </a:extLst>
              </p:cNvPr>
              <p:cNvGrpSpPr/>
              <p:nvPr/>
            </p:nvGrpSpPr>
            <p:grpSpPr>
              <a:xfrm>
                <a:off x="5360236" y="4773391"/>
                <a:ext cx="1825622" cy="1827316"/>
                <a:chOff x="5360236" y="4773391"/>
                <a:chExt cx="1825622" cy="1827316"/>
              </a:xfrm>
            </p:grpSpPr>
            <p:pic>
              <p:nvPicPr>
                <p:cNvPr id="37" name="Picture 36" descr="A white dog lying on grass&#10;&#10;AI-generated content may be incorrect.">
                  <a:extLst>
                    <a:ext uri="{FF2B5EF4-FFF2-40B4-BE49-F238E27FC236}">
                      <a16:creationId xmlns:a16="http://schemas.microsoft.com/office/drawing/2014/main" id="{2704AFB8-8B9E-908D-A8CF-3CB61CCAC6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60236" y="4773391"/>
                  <a:ext cx="1825622" cy="1827316"/>
                </a:xfrm>
                <a:prstGeom prst="rect">
                  <a:avLst/>
                </a:prstGeom>
              </p:spPr>
            </p:pic>
            <p:sp>
              <p:nvSpPr>
                <p:cNvPr id="40" name="Google Shape;622;p30">
                  <a:extLst>
                    <a:ext uri="{FF2B5EF4-FFF2-40B4-BE49-F238E27FC236}">
                      <a16:creationId xmlns:a16="http://schemas.microsoft.com/office/drawing/2014/main" id="{FBDA74A6-AF1C-089F-E65A-71C8046F03E4}"/>
                    </a:ext>
                  </a:extLst>
                </p:cNvPr>
                <p:cNvSpPr/>
                <p:nvPr/>
              </p:nvSpPr>
              <p:spPr>
                <a:xfrm>
                  <a:off x="5427300" y="4851941"/>
                  <a:ext cx="1740909" cy="1748766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1B4743E-09E3-798B-70F3-B3EB553B0A19}"/>
                  </a:ext>
                </a:extLst>
              </p:cNvPr>
              <p:cNvGrpSpPr/>
              <p:nvPr/>
            </p:nvGrpSpPr>
            <p:grpSpPr>
              <a:xfrm>
                <a:off x="5239332" y="2607359"/>
                <a:ext cx="1628775" cy="2171700"/>
                <a:chOff x="5239332" y="2607359"/>
                <a:chExt cx="1628775" cy="2171700"/>
              </a:xfrm>
            </p:grpSpPr>
            <p:pic>
              <p:nvPicPr>
                <p:cNvPr id="36" name="Picture 35" descr="A dog wearing a harness&#10;&#10;AI-generated content may be incorrect.">
                  <a:extLst>
                    <a:ext uri="{FF2B5EF4-FFF2-40B4-BE49-F238E27FC236}">
                      <a16:creationId xmlns:a16="http://schemas.microsoft.com/office/drawing/2014/main" id="{56E66812-35B2-3E9A-896A-2DADE946F1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39332" y="2607359"/>
                  <a:ext cx="1628775" cy="2171700"/>
                </a:xfrm>
                <a:prstGeom prst="rect">
                  <a:avLst/>
                </a:prstGeom>
              </p:spPr>
            </p:pic>
            <p:sp>
              <p:nvSpPr>
                <p:cNvPr id="41" name="Google Shape;622;p30">
                  <a:extLst>
                    <a:ext uri="{FF2B5EF4-FFF2-40B4-BE49-F238E27FC236}">
                      <a16:creationId xmlns:a16="http://schemas.microsoft.com/office/drawing/2014/main" id="{C28ADA77-50B5-6C61-6348-32AC8CAFCBAC}"/>
                    </a:ext>
                  </a:extLst>
                </p:cNvPr>
                <p:cNvSpPr/>
                <p:nvPr/>
              </p:nvSpPr>
              <p:spPr>
                <a:xfrm>
                  <a:off x="5919854" y="2755892"/>
                  <a:ext cx="859248" cy="1430387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719FBCF-BFE3-4D72-B084-B08C35021375}"/>
              </a:ext>
            </a:extLst>
          </p:cNvPr>
          <p:cNvSpPr/>
          <p:nvPr/>
        </p:nvSpPr>
        <p:spPr>
          <a:xfrm>
            <a:off x="1521265" y="2704177"/>
            <a:ext cx="5343973" cy="1268514"/>
          </a:xfrm>
          <a:prstGeom prst="roundRect">
            <a:avLst/>
          </a:prstGeom>
          <a:solidFill>
            <a:srgbClr val="FFA223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considère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TOUTES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boîtes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 train set, peu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les classes</a:t>
            </a:r>
            <a:endParaRPr lang="en-US" sz="3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C8ACE46-A388-BAA1-E120-86F43492DE96}"/>
                  </a:ext>
                </a:extLst>
              </p:cNvPr>
              <p:cNvSpPr/>
              <p:nvPr/>
            </p:nvSpPr>
            <p:spPr>
              <a:xfrm>
                <a:off x="6406021" y="5132329"/>
                <a:ext cx="5343973" cy="1268514"/>
              </a:xfrm>
              <a:prstGeom prst="roundRect">
                <a:avLst/>
              </a:prstGeom>
              <a:solidFill>
                <a:srgbClr val="FFA223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</a:t>
                </a:r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un </a:t>
                </a:r>
                <a:r>
                  <a:rPr lang="en-US" sz="3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hyper-</a:t>
                </a:r>
                <a:r>
                  <a:rPr lang="en-US" sz="3000" b="1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paramètre</a:t>
                </a:r>
                <a:endParaRPr lang="en-US" sz="3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(à </a:t>
                </a:r>
                <a:r>
                  <a:rPr lang="en-US" sz="3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trouver</a:t>
                </a:r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empiriquement</a:t>
                </a:r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☺)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C8ACE46-A388-BAA1-E120-86F43492D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21" y="5132329"/>
                <a:ext cx="5343973" cy="1268514"/>
              </a:xfrm>
              <a:prstGeom prst="roundRect">
                <a:avLst/>
              </a:prstGeom>
              <a:blipFill>
                <a:blip r:embed="rId12"/>
                <a:stretch>
                  <a:fillRect b="-2304"/>
                </a:stretch>
              </a:blip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578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9613-5637-724F-D28A-F10E1B08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de YoloV2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9F0BE-7949-EC2B-CB9B-3BD475AB24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33</a:t>
            </a:fld>
            <a:endParaRPr lang="fr-FR"/>
          </a:p>
        </p:txBody>
      </p:sp>
      <p:pic>
        <p:nvPicPr>
          <p:cNvPr id="10" name="Google Shape;469;p27">
            <a:extLst>
              <a:ext uri="{FF2B5EF4-FFF2-40B4-BE49-F238E27FC236}">
                <a16:creationId xmlns:a16="http://schemas.microsoft.com/office/drawing/2014/main" id="{2CA8DB75-36D8-3D8B-924A-6F912C7B626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63100" y="1249110"/>
            <a:ext cx="2410178" cy="2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69;p27">
            <a:extLst>
              <a:ext uri="{FF2B5EF4-FFF2-40B4-BE49-F238E27FC236}">
                <a16:creationId xmlns:a16="http://schemas.microsoft.com/office/drawing/2014/main" id="{D4AEB437-FCD3-4C68-5231-BE18D8583B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55504" y="3802730"/>
            <a:ext cx="2410178" cy="241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AAA2782-2792-AC17-1010-B5212032B7C0}"/>
              </a:ext>
            </a:extLst>
          </p:cNvPr>
          <p:cNvGrpSpPr/>
          <p:nvPr/>
        </p:nvGrpSpPr>
        <p:grpSpPr>
          <a:xfrm rot="20827344">
            <a:off x="6628594" y="1796064"/>
            <a:ext cx="2513464" cy="1901221"/>
            <a:chOff x="6964330" y="1910265"/>
            <a:chExt cx="2513464" cy="19012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FDD43C-D4A1-E6F1-96C5-AF54C0E6909C}"/>
                </a:ext>
              </a:extLst>
            </p:cNvPr>
            <p:cNvGrpSpPr/>
            <p:nvPr/>
          </p:nvGrpSpPr>
          <p:grpSpPr>
            <a:xfrm>
              <a:off x="7438738" y="2503927"/>
              <a:ext cx="2039056" cy="1307559"/>
              <a:chOff x="2679560" y="3248016"/>
              <a:chExt cx="2039056" cy="1307559"/>
            </a:xfrm>
          </p:grpSpPr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FDB86034-1AB6-6881-7B12-DC160839FC3C}"/>
                  </a:ext>
                </a:extLst>
              </p:cNvPr>
              <p:cNvSpPr/>
              <p:nvPr/>
            </p:nvSpPr>
            <p:spPr>
              <a:xfrm>
                <a:off x="2679560" y="3385160"/>
                <a:ext cx="2039056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3626B4-8CEF-2980-B123-B44433042B85}"/>
                  </a:ext>
                </a:extLst>
              </p:cNvPr>
              <p:cNvSpPr/>
              <p:nvPr/>
            </p:nvSpPr>
            <p:spPr>
              <a:xfrm>
                <a:off x="2760827" y="3248016"/>
                <a:ext cx="1390650" cy="130755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Conv</a:t>
                </a:r>
              </a:p>
              <a:p>
                <a:pPr algn="ctr"/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1x1</a:t>
                </a:r>
              </a:p>
            </p:txBody>
          </p:sp>
        </p:grpSp>
        <p:sp>
          <p:nvSpPr>
            <p:cNvPr id="37" name="Google Shape;470;p27">
              <a:extLst>
                <a:ext uri="{FF2B5EF4-FFF2-40B4-BE49-F238E27FC236}">
                  <a16:creationId xmlns:a16="http://schemas.microsoft.com/office/drawing/2014/main" id="{D79751AD-D717-62A6-7A51-AF6927637501}"/>
                </a:ext>
              </a:extLst>
            </p:cNvPr>
            <p:cNvSpPr txBox="1"/>
            <p:nvPr/>
          </p:nvSpPr>
          <p:spPr>
            <a:xfrm>
              <a:off x="6964330" y="1910265"/>
              <a:ext cx="25020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Prior #1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F550C7-B655-506E-4BAE-572B1D47CA68}"/>
              </a:ext>
            </a:extLst>
          </p:cNvPr>
          <p:cNvGrpSpPr/>
          <p:nvPr/>
        </p:nvGrpSpPr>
        <p:grpSpPr>
          <a:xfrm rot="687398">
            <a:off x="6657276" y="4194432"/>
            <a:ext cx="2513465" cy="1886121"/>
            <a:chOff x="6964330" y="2503927"/>
            <a:chExt cx="2513465" cy="188612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0BA17BF-EC4A-870F-FB6A-17E1A545C19C}"/>
                </a:ext>
              </a:extLst>
            </p:cNvPr>
            <p:cNvGrpSpPr/>
            <p:nvPr/>
          </p:nvGrpSpPr>
          <p:grpSpPr>
            <a:xfrm>
              <a:off x="7438739" y="2503927"/>
              <a:ext cx="2039056" cy="1307559"/>
              <a:chOff x="2679561" y="3248016"/>
              <a:chExt cx="2039056" cy="1307559"/>
            </a:xfrm>
          </p:grpSpPr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94CC3CC9-C82D-ABD1-33E4-4F11881E4FEF}"/>
                  </a:ext>
                </a:extLst>
              </p:cNvPr>
              <p:cNvSpPr/>
              <p:nvPr/>
            </p:nvSpPr>
            <p:spPr>
              <a:xfrm>
                <a:off x="2679561" y="3385160"/>
                <a:ext cx="2039056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9D1E46F-E88C-7BB4-E7C1-EF0826DA30F0}"/>
                  </a:ext>
                </a:extLst>
              </p:cNvPr>
              <p:cNvSpPr/>
              <p:nvPr/>
            </p:nvSpPr>
            <p:spPr>
              <a:xfrm>
                <a:off x="2760827" y="3248016"/>
                <a:ext cx="1390650" cy="130755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Conv</a:t>
                </a:r>
              </a:p>
              <a:p>
                <a:pPr algn="ctr"/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1x1</a:t>
                </a:r>
              </a:p>
            </p:txBody>
          </p:sp>
        </p:grpSp>
        <p:sp>
          <p:nvSpPr>
            <p:cNvPr id="41" name="Google Shape;470;p27">
              <a:extLst>
                <a:ext uri="{FF2B5EF4-FFF2-40B4-BE49-F238E27FC236}">
                  <a16:creationId xmlns:a16="http://schemas.microsoft.com/office/drawing/2014/main" id="{2129E8C8-4CE5-9776-C4E3-A9BD3F001B1B}"/>
                </a:ext>
              </a:extLst>
            </p:cNvPr>
            <p:cNvSpPr txBox="1"/>
            <p:nvPr/>
          </p:nvSpPr>
          <p:spPr>
            <a:xfrm>
              <a:off x="6964330" y="3801748"/>
              <a:ext cx="25020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Prior #2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" name="Google Shape;460;p27">
            <a:extLst>
              <a:ext uri="{FF2B5EF4-FFF2-40B4-BE49-F238E27FC236}">
                <a16:creationId xmlns:a16="http://schemas.microsoft.com/office/drawing/2014/main" id="{54F11AD9-BAA4-19BE-3EA2-93DC37626C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71" t="4978" r="33417" b="41254"/>
          <a:stretch/>
        </p:blipFill>
        <p:spPr>
          <a:xfrm>
            <a:off x="249105" y="2776562"/>
            <a:ext cx="2022826" cy="235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61;p27">
            <a:extLst>
              <a:ext uri="{FF2B5EF4-FFF2-40B4-BE49-F238E27FC236}">
                <a16:creationId xmlns:a16="http://schemas.microsoft.com/office/drawing/2014/main" id="{AD0EDB73-C24E-C7F9-6B84-D5AE97896D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7738" y="2776564"/>
            <a:ext cx="2410178" cy="2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8;p27">
            <a:extLst>
              <a:ext uri="{FF2B5EF4-FFF2-40B4-BE49-F238E27FC236}">
                <a16:creationId xmlns:a16="http://schemas.microsoft.com/office/drawing/2014/main" id="{0EBBF4EE-ABF1-30CE-FAF9-8A9F992E4329}"/>
              </a:ext>
            </a:extLst>
          </p:cNvPr>
          <p:cNvSpPr txBox="1"/>
          <p:nvPr/>
        </p:nvSpPr>
        <p:spPr>
          <a:xfrm>
            <a:off x="4401837" y="2188262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4D4164-A5F8-FBEF-7431-7E5F6411CED7}"/>
              </a:ext>
            </a:extLst>
          </p:cNvPr>
          <p:cNvGrpSpPr/>
          <p:nvPr/>
        </p:nvGrpSpPr>
        <p:grpSpPr>
          <a:xfrm>
            <a:off x="2352292" y="3305576"/>
            <a:ext cx="2039056" cy="1307559"/>
            <a:chOff x="2679560" y="3248016"/>
            <a:chExt cx="2039056" cy="130755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8AF6575F-E01E-187B-85C1-F13247418178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B1B7F7-CB88-64EC-73B1-3F6ABCF946C7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Extractor</a:t>
              </a:r>
            </a:p>
          </p:txBody>
        </p:sp>
      </p:grpSp>
      <p:sp>
        <p:nvSpPr>
          <p:cNvPr id="6" name="Google Shape;241;p21">
            <a:extLst>
              <a:ext uri="{FF2B5EF4-FFF2-40B4-BE49-F238E27FC236}">
                <a16:creationId xmlns:a16="http://schemas.microsoft.com/office/drawing/2014/main" id="{A8696A89-EFC4-A067-04E2-00BB49B67E69}"/>
              </a:ext>
            </a:extLst>
          </p:cNvPr>
          <p:cNvSpPr txBox="1"/>
          <p:nvPr/>
        </p:nvSpPr>
        <p:spPr>
          <a:xfrm>
            <a:off x="249105" y="5861777"/>
            <a:ext cx="7981200" cy="619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Pour chaque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on génère une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detection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lang="fr-FR"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781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9ABA2-86AB-CCC5-E5DC-6C2F0CC4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F461-2E8C-9CEC-BDCC-07ED732A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de YoloV2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FAD5E-FC65-3A16-8BF9-506C29B262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34</a:t>
            </a:fld>
            <a:endParaRPr lang="fr-FR"/>
          </a:p>
        </p:txBody>
      </p:sp>
      <p:pic>
        <p:nvPicPr>
          <p:cNvPr id="10" name="Google Shape;469;p27">
            <a:extLst>
              <a:ext uri="{FF2B5EF4-FFF2-40B4-BE49-F238E27FC236}">
                <a16:creationId xmlns:a16="http://schemas.microsoft.com/office/drawing/2014/main" id="{19EA4BA0-6FF4-0A9B-CCC0-100E5AEBFD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63100" y="1249110"/>
            <a:ext cx="2410178" cy="2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69;p27">
            <a:extLst>
              <a:ext uri="{FF2B5EF4-FFF2-40B4-BE49-F238E27FC236}">
                <a16:creationId xmlns:a16="http://schemas.microsoft.com/office/drawing/2014/main" id="{873E324C-0587-7070-C25D-E7CCA9CF7C3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55504" y="3802730"/>
            <a:ext cx="2410178" cy="241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D43B71F-4A37-510C-9AE0-692FFBAD1C3E}"/>
              </a:ext>
            </a:extLst>
          </p:cNvPr>
          <p:cNvGrpSpPr/>
          <p:nvPr/>
        </p:nvGrpSpPr>
        <p:grpSpPr>
          <a:xfrm rot="20827344">
            <a:off x="6628594" y="1796064"/>
            <a:ext cx="2513464" cy="1901221"/>
            <a:chOff x="6964330" y="1910265"/>
            <a:chExt cx="2513464" cy="19012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49780D-BC95-1EA6-1095-E0DA25A031BD}"/>
                </a:ext>
              </a:extLst>
            </p:cNvPr>
            <p:cNvGrpSpPr/>
            <p:nvPr/>
          </p:nvGrpSpPr>
          <p:grpSpPr>
            <a:xfrm>
              <a:off x="7438738" y="2503927"/>
              <a:ext cx="2039056" cy="1307559"/>
              <a:chOff x="2679560" y="3248016"/>
              <a:chExt cx="2039056" cy="1307559"/>
            </a:xfrm>
          </p:grpSpPr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7CA1EF3B-19CC-347B-8D06-A06046870A64}"/>
                  </a:ext>
                </a:extLst>
              </p:cNvPr>
              <p:cNvSpPr/>
              <p:nvPr/>
            </p:nvSpPr>
            <p:spPr>
              <a:xfrm>
                <a:off x="2679560" y="3385160"/>
                <a:ext cx="2039056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FEA63B-D18D-69CF-0CE2-B256D87309FF}"/>
                  </a:ext>
                </a:extLst>
              </p:cNvPr>
              <p:cNvSpPr/>
              <p:nvPr/>
            </p:nvSpPr>
            <p:spPr>
              <a:xfrm>
                <a:off x="2760827" y="3248016"/>
                <a:ext cx="1390650" cy="130755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Conv</a:t>
                </a:r>
              </a:p>
              <a:p>
                <a:pPr algn="ctr"/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1x1</a:t>
                </a:r>
              </a:p>
            </p:txBody>
          </p:sp>
        </p:grpSp>
        <p:sp>
          <p:nvSpPr>
            <p:cNvPr id="37" name="Google Shape;470;p27">
              <a:extLst>
                <a:ext uri="{FF2B5EF4-FFF2-40B4-BE49-F238E27FC236}">
                  <a16:creationId xmlns:a16="http://schemas.microsoft.com/office/drawing/2014/main" id="{7383AFFF-19CA-268B-DF61-3764F4042641}"/>
                </a:ext>
              </a:extLst>
            </p:cNvPr>
            <p:cNvSpPr txBox="1"/>
            <p:nvPr/>
          </p:nvSpPr>
          <p:spPr>
            <a:xfrm>
              <a:off x="6964330" y="1910265"/>
              <a:ext cx="25020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Prior #1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B84C5C-AFA8-4E59-31E0-4E7A0F2E0D42}"/>
              </a:ext>
            </a:extLst>
          </p:cNvPr>
          <p:cNvGrpSpPr/>
          <p:nvPr/>
        </p:nvGrpSpPr>
        <p:grpSpPr>
          <a:xfrm rot="687398">
            <a:off x="6657276" y="4194432"/>
            <a:ext cx="2513465" cy="1886121"/>
            <a:chOff x="6964330" y="2503927"/>
            <a:chExt cx="2513465" cy="188612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390BA19-8B38-BD5F-D57F-A6357CB0F81A}"/>
                </a:ext>
              </a:extLst>
            </p:cNvPr>
            <p:cNvGrpSpPr/>
            <p:nvPr/>
          </p:nvGrpSpPr>
          <p:grpSpPr>
            <a:xfrm>
              <a:off x="7438739" y="2503927"/>
              <a:ext cx="2039056" cy="1307559"/>
              <a:chOff x="2679561" y="3248016"/>
              <a:chExt cx="2039056" cy="1307559"/>
            </a:xfrm>
          </p:grpSpPr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0B9AED70-E1CE-EC5D-610F-974FBE51B8A3}"/>
                  </a:ext>
                </a:extLst>
              </p:cNvPr>
              <p:cNvSpPr/>
              <p:nvPr/>
            </p:nvSpPr>
            <p:spPr>
              <a:xfrm>
                <a:off x="2679561" y="3385160"/>
                <a:ext cx="2039056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D64C753-5AD7-7010-8F56-C5EB7F91A8A9}"/>
                  </a:ext>
                </a:extLst>
              </p:cNvPr>
              <p:cNvSpPr/>
              <p:nvPr/>
            </p:nvSpPr>
            <p:spPr>
              <a:xfrm>
                <a:off x="2760827" y="3248016"/>
                <a:ext cx="1390650" cy="130755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Conv</a:t>
                </a:r>
              </a:p>
              <a:p>
                <a:pPr algn="ctr"/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1x1</a:t>
                </a:r>
              </a:p>
            </p:txBody>
          </p:sp>
        </p:grpSp>
        <p:sp>
          <p:nvSpPr>
            <p:cNvPr id="41" name="Google Shape;470;p27">
              <a:extLst>
                <a:ext uri="{FF2B5EF4-FFF2-40B4-BE49-F238E27FC236}">
                  <a16:creationId xmlns:a16="http://schemas.microsoft.com/office/drawing/2014/main" id="{5394DC3B-4238-0355-9980-E8639A969882}"/>
                </a:ext>
              </a:extLst>
            </p:cNvPr>
            <p:cNvSpPr txBox="1"/>
            <p:nvPr/>
          </p:nvSpPr>
          <p:spPr>
            <a:xfrm>
              <a:off x="6964330" y="3801748"/>
              <a:ext cx="25020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Prior #2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" name="Google Shape;460;p27">
            <a:extLst>
              <a:ext uri="{FF2B5EF4-FFF2-40B4-BE49-F238E27FC236}">
                <a16:creationId xmlns:a16="http://schemas.microsoft.com/office/drawing/2014/main" id="{900A2E4A-0E96-48FA-76E1-A511C13F6A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71" t="4978" r="33417" b="41254"/>
          <a:stretch/>
        </p:blipFill>
        <p:spPr>
          <a:xfrm>
            <a:off x="249105" y="2776562"/>
            <a:ext cx="2022826" cy="235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61;p27">
            <a:extLst>
              <a:ext uri="{FF2B5EF4-FFF2-40B4-BE49-F238E27FC236}">
                <a16:creationId xmlns:a16="http://schemas.microsoft.com/office/drawing/2014/main" id="{3D2137B5-7BAB-B24A-00C6-6F85B4CA9D6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7738" y="2776564"/>
            <a:ext cx="2410178" cy="2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8;p27">
            <a:extLst>
              <a:ext uri="{FF2B5EF4-FFF2-40B4-BE49-F238E27FC236}">
                <a16:creationId xmlns:a16="http://schemas.microsoft.com/office/drawing/2014/main" id="{BC86AE61-AED7-0576-5A2E-9D1AD4CB1D6B}"/>
              </a:ext>
            </a:extLst>
          </p:cNvPr>
          <p:cNvSpPr txBox="1"/>
          <p:nvPr/>
        </p:nvSpPr>
        <p:spPr>
          <a:xfrm>
            <a:off x="4401837" y="2188262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934EC8-2C72-B566-825E-B5A82D77F77B}"/>
              </a:ext>
            </a:extLst>
          </p:cNvPr>
          <p:cNvGrpSpPr/>
          <p:nvPr/>
        </p:nvGrpSpPr>
        <p:grpSpPr>
          <a:xfrm>
            <a:off x="2352292" y="3305576"/>
            <a:ext cx="2039056" cy="1307559"/>
            <a:chOff x="2679560" y="3248016"/>
            <a:chExt cx="2039056" cy="1307559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107F76BA-6105-309B-94B2-7E78FFE58284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C61ACE-135B-F414-4C6C-C681C855D559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Extractor</a:t>
              </a:r>
            </a:p>
          </p:txBody>
        </p:sp>
      </p:grpSp>
      <p:sp>
        <p:nvSpPr>
          <p:cNvPr id="6" name="Google Shape;241;p21">
            <a:extLst>
              <a:ext uri="{FF2B5EF4-FFF2-40B4-BE49-F238E27FC236}">
                <a16:creationId xmlns:a16="http://schemas.microsoft.com/office/drawing/2014/main" id="{F09142BD-F576-C002-8D1B-FA5B3049BE0E}"/>
              </a:ext>
            </a:extLst>
          </p:cNvPr>
          <p:cNvSpPr txBox="1"/>
          <p:nvPr/>
        </p:nvSpPr>
        <p:spPr>
          <a:xfrm>
            <a:off x="249105" y="5861777"/>
            <a:ext cx="7981200" cy="619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Pour chaque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on génère une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detection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lang="fr-FR"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73B6435-B68A-9C51-BC3B-4B3AD669C41A}"/>
                  </a:ext>
                </a:extLst>
              </p:cNvPr>
              <p:cNvSpPr/>
              <p:nvPr/>
            </p:nvSpPr>
            <p:spPr>
              <a:xfrm>
                <a:off x="935252" y="4313420"/>
                <a:ext cx="5343973" cy="1268514"/>
              </a:xfrm>
              <a:prstGeom prst="roundRect">
                <a:avLst/>
              </a:prstGeom>
              <a:solidFill>
                <a:srgbClr val="FFA223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Volume de sortie </a:t>
                </a:r>
                <a:r>
                  <a:rPr lang="en-US" sz="3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</a:t>
                </a:r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4D</a:t>
                </a:r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  <a:p>
                <a:pPr algn="ctr"/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detection maps)</a:t>
                </a:r>
              </a:p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un peu </a:t>
                </a:r>
                <a:r>
                  <a:rPr lang="en-US" sz="1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relou</a:t>
                </a:r>
                <a:r>
                  <a:rPr 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73B6435-B68A-9C51-BC3B-4B3AD669C4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52" y="4313420"/>
                <a:ext cx="5343973" cy="126851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706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45A9C-3BD5-D6AD-C547-ADF8CCBF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FC79-FABD-B8D1-F752-4D7C991F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 pratique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328BC-834A-1927-2C15-93D6D5493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35</a:t>
            </a:fld>
            <a:endParaRPr lang="fr-FR"/>
          </a:p>
        </p:txBody>
      </p:sp>
      <p:pic>
        <p:nvPicPr>
          <p:cNvPr id="5" name="Google Shape;460;p27">
            <a:extLst>
              <a:ext uri="{FF2B5EF4-FFF2-40B4-BE49-F238E27FC236}">
                <a16:creationId xmlns:a16="http://schemas.microsoft.com/office/drawing/2014/main" id="{EA099EE9-4228-C868-B71A-90D9AB2B5F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71" t="4978" r="33417" b="41254"/>
          <a:stretch/>
        </p:blipFill>
        <p:spPr>
          <a:xfrm>
            <a:off x="249105" y="2776562"/>
            <a:ext cx="2022826" cy="235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61;p27">
            <a:extLst>
              <a:ext uri="{FF2B5EF4-FFF2-40B4-BE49-F238E27FC236}">
                <a16:creationId xmlns:a16="http://schemas.microsoft.com/office/drawing/2014/main" id="{084F2B88-DA2C-FC88-B0AF-873C9C167D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738" y="2776564"/>
            <a:ext cx="2410178" cy="2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68;p27">
            <a:extLst>
              <a:ext uri="{FF2B5EF4-FFF2-40B4-BE49-F238E27FC236}">
                <a16:creationId xmlns:a16="http://schemas.microsoft.com/office/drawing/2014/main" id="{FBA94581-AB39-5F44-10D4-36BE2F3E297C}"/>
              </a:ext>
            </a:extLst>
          </p:cNvPr>
          <p:cNvSpPr txBox="1"/>
          <p:nvPr/>
        </p:nvSpPr>
        <p:spPr>
          <a:xfrm>
            <a:off x="4401837" y="2188262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FA6947-C79F-8E8F-40E6-862595B7F843}"/>
              </a:ext>
            </a:extLst>
          </p:cNvPr>
          <p:cNvGrpSpPr/>
          <p:nvPr/>
        </p:nvGrpSpPr>
        <p:grpSpPr>
          <a:xfrm>
            <a:off x="9000309" y="2377890"/>
            <a:ext cx="3008671" cy="3005590"/>
            <a:chOff x="9024119" y="2291194"/>
            <a:chExt cx="3008671" cy="3005590"/>
          </a:xfrm>
        </p:grpSpPr>
        <p:pic>
          <p:nvPicPr>
            <p:cNvPr id="10" name="Google Shape;469;p27">
              <a:extLst>
                <a:ext uri="{FF2B5EF4-FFF2-40B4-BE49-F238E27FC236}">
                  <a16:creationId xmlns:a16="http://schemas.microsoft.com/office/drawing/2014/main" id="{F57F6258-97F9-BC11-509D-C5C99E8031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22612" y="2291194"/>
              <a:ext cx="2410178" cy="241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469;p27">
              <a:extLst>
                <a:ext uri="{FF2B5EF4-FFF2-40B4-BE49-F238E27FC236}">
                  <a16:creationId xmlns:a16="http://schemas.microsoft.com/office/drawing/2014/main" id="{25D16A5D-D84D-D351-FB7A-329192E0649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4119" y="2886584"/>
              <a:ext cx="2410178" cy="24102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242;p21">
                <a:extLst>
                  <a:ext uri="{FF2B5EF4-FFF2-40B4-BE49-F238E27FC236}">
                    <a16:creationId xmlns:a16="http://schemas.microsoft.com/office/drawing/2014/main" id="{7899EDF9-376D-A20C-6167-6C21F758AA11}"/>
                  </a:ext>
                </a:extLst>
              </p:cNvPr>
              <p:cNvSpPr txBox="1"/>
              <p:nvPr/>
            </p:nvSpPr>
            <p:spPr>
              <a:xfrm>
                <a:off x="6781264" y="4731289"/>
                <a:ext cx="2175807" cy="852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×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(5+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filtres</a:t>
                </a:r>
                <a:endParaRPr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" name="Google Shape;242;p21">
                <a:extLst>
                  <a:ext uri="{FF2B5EF4-FFF2-40B4-BE49-F238E27FC236}">
                    <a16:creationId xmlns:a16="http://schemas.microsoft.com/office/drawing/2014/main" id="{7899EDF9-376D-A20C-6167-6C21F758A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64" y="4731289"/>
                <a:ext cx="2175807" cy="852125"/>
              </a:xfrm>
              <a:prstGeom prst="rect">
                <a:avLst/>
              </a:prstGeom>
              <a:blipFill>
                <a:blip r:embed="rId4"/>
                <a:stretch>
                  <a:fillRect b="-26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470;p27">
                <a:extLst>
                  <a:ext uri="{FF2B5EF4-FFF2-40B4-BE49-F238E27FC236}">
                    <a16:creationId xmlns:a16="http://schemas.microsoft.com/office/drawing/2014/main" id="{A33F687B-6BAE-5514-EB5B-73F28139D53B}"/>
                  </a:ext>
                </a:extLst>
              </p:cNvPr>
              <p:cNvSpPr txBox="1"/>
              <p:nvPr/>
            </p:nvSpPr>
            <p:spPr>
              <a:xfrm>
                <a:off x="8913834" y="5583414"/>
                <a:ext cx="3021809" cy="5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fr-FR" sz="2800" b="1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Detection</a:t>
                </a: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fr-FR" sz="2800" b="1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Maps</a:t>
                </a:r>
                <a:endParaRPr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5" name="Google Shape;470;p27">
                <a:extLst>
                  <a:ext uri="{FF2B5EF4-FFF2-40B4-BE49-F238E27FC236}">
                    <a16:creationId xmlns:a16="http://schemas.microsoft.com/office/drawing/2014/main" id="{A33F687B-6BAE-5514-EB5B-73F28139D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834" y="5583414"/>
                <a:ext cx="3021809" cy="588300"/>
              </a:xfrm>
              <a:prstGeom prst="rect">
                <a:avLst/>
              </a:prstGeom>
              <a:blipFill>
                <a:blip r:embed="rId5"/>
                <a:stretch>
                  <a:fillRect t="-2083" r="-1008" b="-26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>
            <a:extLst>
              <a:ext uri="{FF2B5EF4-FFF2-40B4-BE49-F238E27FC236}">
                <a16:creationId xmlns:a16="http://schemas.microsoft.com/office/drawing/2014/main" id="{19934FC4-C250-7D0D-A630-38B08AC1FAF7}"/>
              </a:ext>
            </a:extLst>
          </p:cNvPr>
          <p:cNvSpPr/>
          <p:nvPr/>
        </p:nvSpPr>
        <p:spPr>
          <a:xfrm rot="2642432">
            <a:off x="9036926" y="2737408"/>
            <a:ext cx="208784" cy="6807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A2F11111-CCA6-1763-EBD6-5BC2C423BE8B}"/>
              </a:ext>
            </a:extLst>
          </p:cNvPr>
          <p:cNvSpPr/>
          <p:nvPr/>
        </p:nvSpPr>
        <p:spPr>
          <a:xfrm rot="2642432">
            <a:off x="9610020" y="2142062"/>
            <a:ext cx="208784" cy="68070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468;p27">
            <a:extLst>
              <a:ext uri="{FF2B5EF4-FFF2-40B4-BE49-F238E27FC236}">
                <a16:creationId xmlns:a16="http://schemas.microsoft.com/office/drawing/2014/main" id="{679AD29E-E6EC-FC4B-6443-77970FF6432F}"/>
              </a:ext>
            </a:extLst>
          </p:cNvPr>
          <p:cNvSpPr txBox="1"/>
          <p:nvPr/>
        </p:nvSpPr>
        <p:spPr>
          <a:xfrm rot="18866282">
            <a:off x="7822440" y="1963685"/>
            <a:ext cx="3231125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P1</a:t>
            </a: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fr-FR" sz="2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P2</a:t>
            </a: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   …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41;p21">
            <a:extLst>
              <a:ext uri="{FF2B5EF4-FFF2-40B4-BE49-F238E27FC236}">
                <a16:creationId xmlns:a16="http://schemas.microsoft.com/office/drawing/2014/main" id="{97BD597F-F170-C7D9-4383-05D8A12BFB32}"/>
              </a:ext>
            </a:extLst>
          </p:cNvPr>
          <p:cNvSpPr txBox="1"/>
          <p:nvPr/>
        </p:nvSpPr>
        <p:spPr>
          <a:xfrm>
            <a:off x="249105" y="5713192"/>
            <a:ext cx="7981200" cy="99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peut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factoriser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les convolutions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une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seule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« grosse » 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lang="fr-FR"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49A2AD-D2A4-DAF5-518C-B271CD0FE16D}"/>
              </a:ext>
            </a:extLst>
          </p:cNvPr>
          <p:cNvGrpSpPr/>
          <p:nvPr/>
        </p:nvGrpSpPr>
        <p:grpSpPr>
          <a:xfrm>
            <a:off x="6914306" y="3307997"/>
            <a:ext cx="2039056" cy="1307559"/>
            <a:chOff x="2679560" y="3248016"/>
            <a:chExt cx="2039056" cy="1307559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8925690F-53E6-B148-C114-6F7956949B95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AA0F92C-5688-48B2-5F77-01DE6D246B6A}"/>
                </a:ext>
              </a:extLst>
            </p:cNvPr>
            <p:cNvSpPr/>
            <p:nvPr/>
          </p:nvSpPr>
          <p:spPr>
            <a:xfrm>
              <a:off x="2760827" y="3248016"/>
              <a:ext cx="1390650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</a:t>
              </a:r>
            </a:p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1x1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6B4DBB-0455-A03C-30F6-6FD127468917}"/>
              </a:ext>
            </a:extLst>
          </p:cNvPr>
          <p:cNvGrpSpPr/>
          <p:nvPr/>
        </p:nvGrpSpPr>
        <p:grpSpPr>
          <a:xfrm>
            <a:off x="2352292" y="3305576"/>
            <a:ext cx="2039056" cy="1307559"/>
            <a:chOff x="2679560" y="3248016"/>
            <a:chExt cx="2039056" cy="1307559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7F4A80C-2EA8-632B-680D-C81A9C1AB997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5B6D4A-A88E-941B-0759-77F08BED43E5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81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6566AF53-E497-3963-9D81-87B3C70D0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Arrow: Bent 472">
            <a:extLst>
              <a:ext uri="{FF2B5EF4-FFF2-40B4-BE49-F238E27FC236}">
                <a16:creationId xmlns:a16="http://schemas.microsoft.com/office/drawing/2014/main" id="{E34709BA-F0AE-E733-03F7-9997421271D6}"/>
              </a:ext>
            </a:extLst>
          </p:cNvPr>
          <p:cNvSpPr/>
          <p:nvPr/>
        </p:nvSpPr>
        <p:spPr>
          <a:xfrm rot="5400000">
            <a:off x="4377016" y="936674"/>
            <a:ext cx="927662" cy="2614144"/>
          </a:xfrm>
          <a:prstGeom prst="bentArrow">
            <a:avLst>
              <a:gd name="adj1" fmla="val 44557"/>
              <a:gd name="adj2" fmla="val 33580"/>
              <a:gd name="adj3" fmla="val 3229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1" name="Arrow: Right 470">
            <a:extLst>
              <a:ext uri="{FF2B5EF4-FFF2-40B4-BE49-F238E27FC236}">
                <a16:creationId xmlns:a16="http://schemas.microsoft.com/office/drawing/2014/main" id="{7C6E3981-D12A-BE04-5F1E-EBA8B0F7FF9C}"/>
              </a:ext>
            </a:extLst>
          </p:cNvPr>
          <p:cNvSpPr/>
          <p:nvPr/>
        </p:nvSpPr>
        <p:spPr>
          <a:xfrm>
            <a:off x="6930045" y="3472661"/>
            <a:ext cx="1990256" cy="1033272"/>
          </a:xfrm>
          <a:prstGeom prst="rightArrow">
            <a:avLst>
              <a:gd name="adj1" fmla="val 50000"/>
              <a:gd name="adj2" fmla="val 46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Filtrage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" name="Google Shape;409;p26">
            <a:extLst>
              <a:ext uri="{FF2B5EF4-FFF2-40B4-BE49-F238E27FC236}">
                <a16:creationId xmlns:a16="http://schemas.microsoft.com/office/drawing/2014/main" id="{2B7FFC56-5C78-562F-AAF7-B6625DDD1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Post-process : même principe</a:t>
            </a:r>
            <a:endParaRPr dirty="0"/>
          </a:p>
        </p:txBody>
      </p:sp>
      <p:sp>
        <p:nvSpPr>
          <p:cNvPr id="410" name="Google Shape;410;p26">
            <a:extLst>
              <a:ext uri="{FF2B5EF4-FFF2-40B4-BE49-F238E27FC236}">
                <a16:creationId xmlns:a16="http://schemas.microsoft.com/office/drawing/2014/main" id="{F1BE5AE5-5DDB-290F-C866-423600E67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  <p:grpSp>
        <p:nvGrpSpPr>
          <p:cNvPr id="411" name="Google Shape;411;p26">
            <a:extLst>
              <a:ext uri="{FF2B5EF4-FFF2-40B4-BE49-F238E27FC236}">
                <a16:creationId xmlns:a16="http://schemas.microsoft.com/office/drawing/2014/main" id="{AD7EF354-AE78-DAA4-88CA-7C7A233BA70A}"/>
              </a:ext>
            </a:extLst>
          </p:cNvPr>
          <p:cNvGrpSpPr/>
          <p:nvPr/>
        </p:nvGrpSpPr>
        <p:grpSpPr>
          <a:xfrm>
            <a:off x="838200" y="1447615"/>
            <a:ext cx="2602187" cy="2479066"/>
            <a:chOff x="981456" y="1864334"/>
            <a:chExt cx="4286225" cy="4083425"/>
          </a:xfrm>
        </p:grpSpPr>
        <p:pic>
          <p:nvPicPr>
            <p:cNvPr id="412" name="Google Shape;412;p26">
              <a:extLst>
                <a:ext uri="{FF2B5EF4-FFF2-40B4-BE49-F238E27FC236}">
                  <a16:creationId xmlns:a16="http://schemas.microsoft.com/office/drawing/2014/main" id="{8DA3469B-233A-0E14-1D83-A0BAAFA9F9B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1152506" y="1949846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26">
              <a:extLst>
                <a:ext uri="{FF2B5EF4-FFF2-40B4-BE49-F238E27FC236}">
                  <a16:creationId xmlns:a16="http://schemas.microsoft.com/office/drawing/2014/main" id="{A641EC5B-08FB-B177-A7D1-B9D30A7D720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2500" y="19498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4" name="Google Shape;414;p26">
              <a:extLst>
                <a:ext uri="{FF2B5EF4-FFF2-40B4-BE49-F238E27FC236}">
                  <a16:creationId xmlns:a16="http://schemas.microsoft.com/office/drawing/2014/main" id="{1FEFBE1C-79ED-D938-3959-DA81C1BC6F80}"/>
                </a:ext>
              </a:extLst>
            </p:cNvPr>
            <p:cNvGrpSpPr/>
            <p:nvPr/>
          </p:nvGrpSpPr>
          <p:grpSpPr>
            <a:xfrm>
              <a:off x="981456" y="1864334"/>
              <a:ext cx="4286225" cy="4083425"/>
              <a:chOff x="279600" y="1933750"/>
              <a:chExt cx="4286225" cy="4083425"/>
            </a:xfrm>
          </p:grpSpPr>
          <p:sp>
            <p:nvSpPr>
              <p:cNvPr id="415" name="Google Shape;415;p26">
                <a:extLst>
                  <a:ext uri="{FF2B5EF4-FFF2-40B4-BE49-F238E27FC236}">
                    <a16:creationId xmlns:a16="http://schemas.microsoft.com/office/drawing/2014/main" id="{60D0F850-562C-3594-F5A0-F63533804000}"/>
                  </a:ext>
                </a:extLst>
              </p:cNvPr>
              <p:cNvSpPr/>
              <p:nvPr/>
            </p:nvSpPr>
            <p:spPr>
              <a:xfrm>
                <a:off x="1048200" y="24202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6">
                <a:extLst>
                  <a:ext uri="{FF2B5EF4-FFF2-40B4-BE49-F238E27FC236}">
                    <a16:creationId xmlns:a16="http://schemas.microsoft.com/office/drawing/2014/main" id="{489F38F7-A7D9-A5AB-8414-DAD858C347E9}"/>
                  </a:ext>
                </a:extLst>
              </p:cNvPr>
              <p:cNvSpPr/>
              <p:nvPr/>
            </p:nvSpPr>
            <p:spPr>
              <a:xfrm>
                <a:off x="1174550" y="26207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6">
                <a:extLst>
                  <a:ext uri="{FF2B5EF4-FFF2-40B4-BE49-F238E27FC236}">
                    <a16:creationId xmlns:a16="http://schemas.microsoft.com/office/drawing/2014/main" id="{A70C5A6D-4F56-1DD1-F41E-6910B15AA621}"/>
                  </a:ext>
                </a:extLst>
              </p:cNvPr>
              <p:cNvSpPr/>
              <p:nvPr/>
            </p:nvSpPr>
            <p:spPr>
              <a:xfrm>
                <a:off x="279600" y="19337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26">
                <a:extLst>
                  <a:ext uri="{FF2B5EF4-FFF2-40B4-BE49-F238E27FC236}">
                    <a16:creationId xmlns:a16="http://schemas.microsoft.com/office/drawing/2014/main" id="{BAAC3910-BC47-B899-44A4-C696E906349E}"/>
                  </a:ext>
                </a:extLst>
              </p:cNvPr>
              <p:cNvSpPr/>
              <p:nvPr/>
            </p:nvSpPr>
            <p:spPr>
              <a:xfrm>
                <a:off x="6011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26">
                <a:extLst>
                  <a:ext uri="{FF2B5EF4-FFF2-40B4-BE49-F238E27FC236}">
                    <a16:creationId xmlns:a16="http://schemas.microsoft.com/office/drawing/2014/main" id="{0416BB3F-FFB7-BE8C-5DEA-D336CDA962E4}"/>
                  </a:ext>
                </a:extLst>
              </p:cNvPr>
              <p:cNvSpPr/>
              <p:nvPr/>
            </p:nvSpPr>
            <p:spPr>
              <a:xfrm>
                <a:off x="2077375" y="56216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26">
                <a:extLst>
                  <a:ext uri="{FF2B5EF4-FFF2-40B4-BE49-F238E27FC236}">
                    <a16:creationId xmlns:a16="http://schemas.microsoft.com/office/drawing/2014/main" id="{014E8791-9672-3803-C9A5-09B114D43EB6}"/>
                  </a:ext>
                </a:extLst>
              </p:cNvPr>
              <p:cNvSpPr/>
              <p:nvPr/>
            </p:nvSpPr>
            <p:spPr>
              <a:xfrm>
                <a:off x="3877125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6">
                <a:extLst>
                  <a:ext uri="{FF2B5EF4-FFF2-40B4-BE49-F238E27FC236}">
                    <a16:creationId xmlns:a16="http://schemas.microsoft.com/office/drawing/2014/main" id="{D8CC87DE-BEFD-650B-6905-374080FBF3B6}"/>
                  </a:ext>
                </a:extLst>
              </p:cNvPr>
              <p:cNvSpPr/>
              <p:nvPr/>
            </p:nvSpPr>
            <p:spPr>
              <a:xfrm>
                <a:off x="4240325" y="40995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26">
                <a:extLst>
                  <a:ext uri="{FF2B5EF4-FFF2-40B4-BE49-F238E27FC236}">
                    <a16:creationId xmlns:a16="http://schemas.microsoft.com/office/drawing/2014/main" id="{D4CFFBF9-FA66-5B41-CEA6-ADD8B6C1AE53}"/>
                  </a:ext>
                </a:extLst>
              </p:cNvPr>
              <p:cNvSpPr/>
              <p:nvPr/>
            </p:nvSpPr>
            <p:spPr>
              <a:xfrm>
                <a:off x="4150675" y="565207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26">
                <a:extLst>
                  <a:ext uri="{FF2B5EF4-FFF2-40B4-BE49-F238E27FC236}">
                    <a16:creationId xmlns:a16="http://schemas.microsoft.com/office/drawing/2014/main" id="{EFD88312-31BB-EEAD-097A-2B7DB1BA3C2B}"/>
                  </a:ext>
                </a:extLst>
              </p:cNvPr>
              <p:cNvSpPr/>
              <p:nvPr/>
            </p:nvSpPr>
            <p:spPr>
              <a:xfrm>
                <a:off x="722700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26">
                <a:extLst>
                  <a:ext uri="{FF2B5EF4-FFF2-40B4-BE49-F238E27FC236}">
                    <a16:creationId xmlns:a16="http://schemas.microsoft.com/office/drawing/2014/main" id="{94B442C2-88B1-38B3-DE28-160EF1852A2F}"/>
                  </a:ext>
                </a:extLst>
              </p:cNvPr>
              <p:cNvSpPr/>
              <p:nvPr/>
            </p:nvSpPr>
            <p:spPr>
              <a:xfrm>
                <a:off x="3521175" y="4139075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26">
                <a:extLst>
                  <a:ext uri="{FF2B5EF4-FFF2-40B4-BE49-F238E27FC236}">
                    <a16:creationId xmlns:a16="http://schemas.microsoft.com/office/drawing/2014/main" id="{92EBAC26-7E9C-6704-D004-ECCC9A990714}"/>
                  </a:ext>
                </a:extLst>
              </p:cNvPr>
              <p:cNvSpPr/>
              <p:nvPr/>
            </p:nvSpPr>
            <p:spPr>
              <a:xfrm>
                <a:off x="549900" y="31731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6">
                <a:extLst>
                  <a:ext uri="{FF2B5EF4-FFF2-40B4-BE49-F238E27FC236}">
                    <a16:creationId xmlns:a16="http://schemas.microsoft.com/office/drawing/2014/main" id="{BE157EBA-A86C-5A47-57A0-E9A00BAAEC65}"/>
                  </a:ext>
                </a:extLst>
              </p:cNvPr>
              <p:cNvSpPr/>
              <p:nvPr/>
            </p:nvSpPr>
            <p:spPr>
              <a:xfrm>
                <a:off x="2060375" y="21116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6">
                <a:extLst>
                  <a:ext uri="{FF2B5EF4-FFF2-40B4-BE49-F238E27FC236}">
                    <a16:creationId xmlns:a16="http://schemas.microsoft.com/office/drawing/2014/main" id="{1520F32D-EE64-E045-DFE7-5510FF1C5ED8}"/>
                  </a:ext>
                </a:extLst>
              </p:cNvPr>
              <p:cNvSpPr/>
              <p:nvPr/>
            </p:nvSpPr>
            <p:spPr>
              <a:xfrm>
                <a:off x="549900" y="4139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6">
                <a:extLst>
                  <a:ext uri="{FF2B5EF4-FFF2-40B4-BE49-F238E27FC236}">
                    <a16:creationId xmlns:a16="http://schemas.microsoft.com/office/drawing/2014/main" id="{95E66589-B3AE-65A1-4BEA-B0A644058DC5}"/>
                  </a:ext>
                </a:extLst>
              </p:cNvPr>
              <p:cNvSpPr/>
              <p:nvPr/>
            </p:nvSpPr>
            <p:spPr>
              <a:xfrm>
                <a:off x="4061575" y="346390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6">
                <a:extLst>
                  <a:ext uri="{FF2B5EF4-FFF2-40B4-BE49-F238E27FC236}">
                    <a16:creationId xmlns:a16="http://schemas.microsoft.com/office/drawing/2014/main" id="{0E740B41-6FDF-4321-DCA6-9065095642F6}"/>
                  </a:ext>
                </a:extLst>
              </p:cNvPr>
              <p:cNvSpPr/>
              <p:nvPr/>
            </p:nvSpPr>
            <p:spPr>
              <a:xfrm>
                <a:off x="2576425" y="5067000"/>
                <a:ext cx="711600" cy="8349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26">
                <a:extLst>
                  <a:ext uri="{FF2B5EF4-FFF2-40B4-BE49-F238E27FC236}">
                    <a16:creationId xmlns:a16="http://schemas.microsoft.com/office/drawing/2014/main" id="{8E78246B-18E1-2DC0-7B95-2DAA3A0881ED}"/>
                  </a:ext>
                </a:extLst>
              </p:cNvPr>
              <p:cNvSpPr/>
              <p:nvPr/>
            </p:nvSpPr>
            <p:spPr>
              <a:xfrm>
                <a:off x="1128325" y="4785925"/>
                <a:ext cx="775500" cy="116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6">
                <a:extLst>
                  <a:ext uri="{FF2B5EF4-FFF2-40B4-BE49-F238E27FC236}">
                    <a16:creationId xmlns:a16="http://schemas.microsoft.com/office/drawing/2014/main" id="{FAC4F73F-34DD-4E0A-FFB4-294495BDCD72}"/>
                  </a:ext>
                </a:extLst>
              </p:cNvPr>
              <p:cNvSpPr/>
              <p:nvPr/>
            </p:nvSpPr>
            <p:spPr>
              <a:xfrm>
                <a:off x="652725" y="37891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6">
                <a:extLst>
                  <a:ext uri="{FF2B5EF4-FFF2-40B4-BE49-F238E27FC236}">
                    <a16:creationId xmlns:a16="http://schemas.microsoft.com/office/drawing/2014/main" id="{CF3771D2-3AFA-2CCE-B6FE-517C7BA08EBE}"/>
                  </a:ext>
                </a:extLst>
              </p:cNvPr>
              <p:cNvSpPr/>
              <p:nvPr/>
            </p:nvSpPr>
            <p:spPr>
              <a:xfrm>
                <a:off x="3072000" y="2739250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6">
                <a:extLst>
                  <a:ext uri="{FF2B5EF4-FFF2-40B4-BE49-F238E27FC236}">
                    <a16:creationId xmlns:a16="http://schemas.microsoft.com/office/drawing/2014/main" id="{1B3FB6B0-FC50-73D1-A1BE-CD1591B54BA4}"/>
                  </a:ext>
                </a:extLst>
              </p:cNvPr>
              <p:cNvSpPr/>
              <p:nvPr/>
            </p:nvSpPr>
            <p:spPr>
              <a:xfrm>
                <a:off x="40759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6">
                <a:extLst>
                  <a:ext uri="{FF2B5EF4-FFF2-40B4-BE49-F238E27FC236}">
                    <a16:creationId xmlns:a16="http://schemas.microsoft.com/office/drawing/2014/main" id="{81B85676-ECF6-CEF5-88DD-69518CE617B7}"/>
                  </a:ext>
                </a:extLst>
              </p:cNvPr>
              <p:cNvSpPr/>
              <p:nvPr/>
            </p:nvSpPr>
            <p:spPr>
              <a:xfrm>
                <a:off x="3788025" y="225565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6">
                <a:extLst>
                  <a:ext uri="{FF2B5EF4-FFF2-40B4-BE49-F238E27FC236}">
                    <a16:creationId xmlns:a16="http://schemas.microsoft.com/office/drawing/2014/main" id="{F82BA84A-2930-23C1-998E-30437EFC19E9}"/>
                  </a:ext>
                </a:extLst>
              </p:cNvPr>
              <p:cNvSpPr/>
              <p:nvPr/>
            </p:nvSpPr>
            <p:spPr>
              <a:xfrm>
                <a:off x="3431638" y="29215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6">
                <a:extLst>
                  <a:ext uri="{FF2B5EF4-FFF2-40B4-BE49-F238E27FC236}">
                    <a16:creationId xmlns:a16="http://schemas.microsoft.com/office/drawing/2014/main" id="{D8CAAB61-AD08-3DB7-AC4F-477B53EF4747}"/>
                  </a:ext>
                </a:extLst>
              </p:cNvPr>
              <p:cNvSpPr/>
              <p:nvPr/>
            </p:nvSpPr>
            <p:spPr>
              <a:xfrm>
                <a:off x="913375" y="27816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6">
                <a:extLst>
                  <a:ext uri="{FF2B5EF4-FFF2-40B4-BE49-F238E27FC236}">
                    <a16:creationId xmlns:a16="http://schemas.microsoft.com/office/drawing/2014/main" id="{9758089A-7DBF-BBA1-ACCD-F9392E748CBB}"/>
                  </a:ext>
                </a:extLst>
              </p:cNvPr>
              <p:cNvSpPr/>
              <p:nvPr/>
            </p:nvSpPr>
            <p:spPr>
              <a:xfrm>
                <a:off x="1091363" y="253670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26">
                <a:extLst>
                  <a:ext uri="{FF2B5EF4-FFF2-40B4-BE49-F238E27FC236}">
                    <a16:creationId xmlns:a16="http://schemas.microsoft.com/office/drawing/2014/main" id="{84ECA7D6-D75E-3E44-0AB8-015DFACC2443}"/>
                  </a:ext>
                </a:extLst>
              </p:cNvPr>
              <p:cNvSpPr/>
              <p:nvPr/>
            </p:nvSpPr>
            <p:spPr>
              <a:xfrm>
                <a:off x="4075950" y="45954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26">
                <a:extLst>
                  <a:ext uri="{FF2B5EF4-FFF2-40B4-BE49-F238E27FC236}">
                    <a16:creationId xmlns:a16="http://schemas.microsoft.com/office/drawing/2014/main" id="{CF93B66D-28B5-B616-B090-3712389C85A2}"/>
                  </a:ext>
                </a:extLst>
              </p:cNvPr>
              <p:cNvSpPr/>
              <p:nvPr/>
            </p:nvSpPr>
            <p:spPr>
              <a:xfrm>
                <a:off x="3575200" y="5652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6">
                <a:extLst>
                  <a:ext uri="{FF2B5EF4-FFF2-40B4-BE49-F238E27FC236}">
                    <a16:creationId xmlns:a16="http://schemas.microsoft.com/office/drawing/2014/main" id="{0918E963-7208-818C-76DF-E40C2078AFBA}"/>
                  </a:ext>
                </a:extLst>
              </p:cNvPr>
              <p:cNvSpPr/>
              <p:nvPr/>
            </p:nvSpPr>
            <p:spPr>
              <a:xfrm flipH="1">
                <a:off x="2697975" y="5711325"/>
                <a:ext cx="8232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6">
                <a:extLst>
                  <a:ext uri="{FF2B5EF4-FFF2-40B4-BE49-F238E27FC236}">
                    <a16:creationId xmlns:a16="http://schemas.microsoft.com/office/drawing/2014/main" id="{44B41D72-BA87-8E15-9CEE-246C131AD46D}"/>
                  </a:ext>
                </a:extLst>
              </p:cNvPr>
              <p:cNvSpPr/>
              <p:nvPr/>
            </p:nvSpPr>
            <p:spPr>
              <a:xfrm>
                <a:off x="549900" y="57113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6">
                <a:extLst>
                  <a:ext uri="{FF2B5EF4-FFF2-40B4-BE49-F238E27FC236}">
                    <a16:creationId xmlns:a16="http://schemas.microsoft.com/office/drawing/2014/main" id="{BC39EEE6-9539-051A-5BBA-AD3415F7CE75}"/>
                  </a:ext>
                </a:extLst>
              </p:cNvPr>
              <p:cNvSpPr/>
              <p:nvPr/>
            </p:nvSpPr>
            <p:spPr>
              <a:xfrm flipH="1">
                <a:off x="517300" y="4536225"/>
                <a:ext cx="2430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6">
                <a:extLst>
                  <a:ext uri="{FF2B5EF4-FFF2-40B4-BE49-F238E27FC236}">
                    <a16:creationId xmlns:a16="http://schemas.microsoft.com/office/drawing/2014/main" id="{A7DA811A-14D3-1C96-F70C-0AF5E50303DB}"/>
                  </a:ext>
                </a:extLst>
              </p:cNvPr>
              <p:cNvSpPr/>
              <p:nvPr/>
            </p:nvSpPr>
            <p:spPr>
              <a:xfrm>
                <a:off x="2576425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26">
                <a:extLst>
                  <a:ext uri="{FF2B5EF4-FFF2-40B4-BE49-F238E27FC236}">
                    <a16:creationId xmlns:a16="http://schemas.microsoft.com/office/drawing/2014/main" id="{59324CCE-F696-6623-A7C6-44CCA4DC4EFE}"/>
                  </a:ext>
                </a:extLst>
              </p:cNvPr>
              <p:cNvSpPr/>
              <p:nvPr/>
            </p:nvSpPr>
            <p:spPr>
              <a:xfrm>
                <a:off x="3152475" y="19627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6">
                <a:extLst>
                  <a:ext uri="{FF2B5EF4-FFF2-40B4-BE49-F238E27FC236}">
                    <a16:creationId xmlns:a16="http://schemas.microsoft.com/office/drawing/2014/main" id="{B32AB312-00ED-26BD-CE94-03B99F90615F}"/>
                  </a:ext>
                </a:extLst>
              </p:cNvPr>
              <p:cNvSpPr/>
              <p:nvPr/>
            </p:nvSpPr>
            <p:spPr>
              <a:xfrm>
                <a:off x="3431650" y="22497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6">
                <a:extLst>
                  <a:ext uri="{FF2B5EF4-FFF2-40B4-BE49-F238E27FC236}">
                    <a16:creationId xmlns:a16="http://schemas.microsoft.com/office/drawing/2014/main" id="{E6543346-9270-018C-B711-F686E758CE31}"/>
                  </a:ext>
                </a:extLst>
              </p:cNvPr>
              <p:cNvSpPr/>
              <p:nvPr/>
            </p:nvSpPr>
            <p:spPr>
              <a:xfrm>
                <a:off x="1563163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6">
                <a:extLst>
                  <a:ext uri="{FF2B5EF4-FFF2-40B4-BE49-F238E27FC236}">
                    <a16:creationId xmlns:a16="http://schemas.microsoft.com/office/drawing/2014/main" id="{4DA05475-2E8E-F078-728F-410F208A7815}"/>
                  </a:ext>
                </a:extLst>
              </p:cNvPr>
              <p:cNvSpPr/>
              <p:nvPr/>
            </p:nvSpPr>
            <p:spPr>
              <a:xfrm>
                <a:off x="1056538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CDA4593-0556-E087-6740-84AB8E3BD5D5}"/>
              </a:ext>
            </a:extLst>
          </p:cNvPr>
          <p:cNvGrpSpPr/>
          <p:nvPr/>
        </p:nvGrpSpPr>
        <p:grpSpPr>
          <a:xfrm>
            <a:off x="8949666" y="2787219"/>
            <a:ext cx="2404134" cy="2406081"/>
            <a:chOff x="7250541" y="1946659"/>
            <a:chExt cx="3960009" cy="3963216"/>
          </a:xfrm>
        </p:grpSpPr>
        <p:pic>
          <p:nvPicPr>
            <p:cNvPr id="407" name="Google Shape;407;p26">
              <a:extLst>
                <a:ext uri="{FF2B5EF4-FFF2-40B4-BE49-F238E27FC236}">
                  <a16:creationId xmlns:a16="http://schemas.microsoft.com/office/drawing/2014/main" id="{79A424AC-8395-DAE4-497D-2541473407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7250541" y="1946659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26">
              <a:extLst>
                <a:ext uri="{FF2B5EF4-FFF2-40B4-BE49-F238E27FC236}">
                  <a16:creationId xmlns:a16="http://schemas.microsoft.com/office/drawing/2014/main" id="{CB0892BE-04C6-AE62-4CBE-5EDA1FE8B08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0550" y="1949875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26">
              <a:extLst>
                <a:ext uri="{FF2B5EF4-FFF2-40B4-BE49-F238E27FC236}">
                  <a16:creationId xmlns:a16="http://schemas.microsoft.com/office/drawing/2014/main" id="{66887F46-4704-F490-06D8-E162D95BFA4E}"/>
                </a:ext>
              </a:extLst>
            </p:cNvPr>
            <p:cNvSpPr/>
            <p:nvPr/>
          </p:nvSpPr>
          <p:spPr>
            <a:xfrm>
              <a:off x="7827966" y="2309772"/>
              <a:ext cx="2653500" cy="3000900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411;p26">
            <a:extLst>
              <a:ext uri="{FF2B5EF4-FFF2-40B4-BE49-F238E27FC236}">
                <a16:creationId xmlns:a16="http://schemas.microsoft.com/office/drawing/2014/main" id="{942D8103-665B-6320-E252-69764589DC9C}"/>
              </a:ext>
            </a:extLst>
          </p:cNvPr>
          <p:cNvGrpSpPr/>
          <p:nvPr/>
        </p:nvGrpSpPr>
        <p:grpSpPr>
          <a:xfrm>
            <a:off x="843015" y="3976782"/>
            <a:ext cx="2602187" cy="2479066"/>
            <a:chOff x="981456" y="1864334"/>
            <a:chExt cx="4286225" cy="4083425"/>
          </a:xfrm>
        </p:grpSpPr>
        <p:pic>
          <p:nvPicPr>
            <p:cNvPr id="3" name="Google Shape;412;p26">
              <a:extLst>
                <a:ext uri="{FF2B5EF4-FFF2-40B4-BE49-F238E27FC236}">
                  <a16:creationId xmlns:a16="http://schemas.microsoft.com/office/drawing/2014/main" id="{4D8ABA58-B643-B76F-2420-DA09C2E59E8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1152506" y="1949846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413;p26">
              <a:extLst>
                <a:ext uri="{FF2B5EF4-FFF2-40B4-BE49-F238E27FC236}">
                  <a16:creationId xmlns:a16="http://schemas.microsoft.com/office/drawing/2014/main" id="{A645AB45-7005-B76C-5427-8434320BACC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2500" y="19498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414;p26">
              <a:extLst>
                <a:ext uri="{FF2B5EF4-FFF2-40B4-BE49-F238E27FC236}">
                  <a16:creationId xmlns:a16="http://schemas.microsoft.com/office/drawing/2014/main" id="{AFB41C88-EF4A-EEF8-E1B7-0B140BB02BF6}"/>
                </a:ext>
              </a:extLst>
            </p:cNvPr>
            <p:cNvGrpSpPr/>
            <p:nvPr/>
          </p:nvGrpSpPr>
          <p:grpSpPr>
            <a:xfrm>
              <a:off x="981456" y="1864334"/>
              <a:ext cx="4286225" cy="4083425"/>
              <a:chOff x="279600" y="1933750"/>
              <a:chExt cx="4286225" cy="4083425"/>
            </a:xfrm>
          </p:grpSpPr>
          <p:sp>
            <p:nvSpPr>
              <p:cNvPr id="6" name="Google Shape;415;p26">
                <a:extLst>
                  <a:ext uri="{FF2B5EF4-FFF2-40B4-BE49-F238E27FC236}">
                    <a16:creationId xmlns:a16="http://schemas.microsoft.com/office/drawing/2014/main" id="{BF6350CD-2A57-E369-8DDB-6CDBB87898BB}"/>
                  </a:ext>
                </a:extLst>
              </p:cNvPr>
              <p:cNvSpPr/>
              <p:nvPr/>
            </p:nvSpPr>
            <p:spPr>
              <a:xfrm>
                <a:off x="1048200" y="24202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416;p26">
                <a:extLst>
                  <a:ext uri="{FF2B5EF4-FFF2-40B4-BE49-F238E27FC236}">
                    <a16:creationId xmlns:a16="http://schemas.microsoft.com/office/drawing/2014/main" id="{82650D90-6FA8-3095-ABCE-B7C1B07FEB82}"/>
                  </a:ext>
                </a:extLst>
              </p:cNvPr>
              <p:cNvSpPr/>
              <p:nvPr/>
            </p:nvSpPr>
            <p:spPr>
              <a:xfrm>
                <a:off x="1174550" y="26207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417;p26">
                <a:extLst>
                  <a:ext uri="{FF2B5EF4-FFF2-40B4-BE49-F238E27FC236}">
                    <a16:creationId xmlns:a16="http://schemas.microsoft.com/office/drawing/2014/main" id="{99956F08-4E60-CAC7-CDBF-76A852E167F5}"/>
                  </a:ext>
                </a:extLst>
              </p:cNvPr>
              <p:cNvSpPr/>
              <p:nvPr/>
            </p:nvSpPr>
            <p:spPr>
              <a:xfrm>
                <a:off x="279600" y="19337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418;p26">
                <a:extLst>
                  <a:ext uri="{FF2B5EF4-FFF2-40B4-BE49-F238E27FC236}">
                    <a16:creationId xmlns:a16="http://schemas.microsoft.com/office/drawing/2014/main" id="{70ED272C-A75F-CC4D-5DB9-F70442A4A192}"/>
                  </a:ext>
                </a:extLst>
              </p:cNvPr>
              <p:cNvSpPr/>
              <p:nvPr/>
            </p:nvSpPr>
            <p:spPr>
              <a:xfrm>
                <a:off x="6011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419;p26">
                <a:extLst>
                  <a:ext uri="{FF2B5EF4-FFF2-40B4-BE49-F238E27FC236}">
                    <a16:creationId xmlns:a16="http://schemas.microsoft.com/office/drawing/2014/main" id="{C9059D0D-A533-A088-313F-A3B55D1EA19D}"/>
                  </a:ext>
                </a:extLst>
              </p:cNvPr>
              <p:cNvSpPr/>
              <p:nvPr/>
            </p:nvSpPr>
            <p:spPr>
              <a:xfrm>
                <a:off x="2077375" y="56216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420;p26">
                <a:extLst>
                  <a:ext uri="{FF2B5EF4-FFF2-40B4-BE49-F238E27FC236}">
                    <a16:creationId xmlns:a16="http://schemas.microsoft.com/office/drawing/2014/main" id="{92D5D515-7852-0895-428E-9C2E351E5B9A}"/>
                  </a:ext>
                </a:extLst>
              </p:cNvPr>
              <p:cNvSpPr/>
              <p:nvPr/>
            </p:nvSpPr>
            <p:spPr>
              <a:xfrm>
                <a:off x="3877125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421;p26">
                <a:extLst>
                  <a:ext uri="{FF2B5EF4-FFF2-40B4-BE49-F238E27FC236}">
                    <a16:creationId xmlns:a16="http://schemas.microsoft.com/office/drawing/2014/main" id="{C5453042-E512-1802-F95F-E096ABD0A79C}"/>
                  </a:ext>
                </a:extLst>
              </p:cNvPr>
              <p:cNvSpPr/>
              <p:nvPr/>
            </p:nvSpPr>
            <p:spPr>
              <a:xfrm>
                <a:off x="4240325" y="40995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422;p26">
                <a:extLst>
                  <a:ext uri="{FF2B5EF4-FFF2-40B4-BE49-F238E27FC236}">
                    <a16:creationId xmlns:a16="http://schemas.microsoft.com/office/drawing/2014/main" id="{D1DEC67B-42DE-DB70-D737-AFBBA1DAA39C}"/>
                  </a:ext>
                </a:extLst>
              </p:cNvPr>
              <p:cNvSpPr/>
              <p:nvPr/>
            </p:nvSpPr>
            <p:spPr>
              <a:xfrm>
                <a:off x="4150675" y="565207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423;p26">
                <a:extLst>
                  <a:ext uri="{FF2B5EF4-FFF2-40B4-BE49-F238E27FC236}">
                    <a16:creationId xmlns:a16="http://schemas.microsoft.com/office/drawing/2014/main" id="{01A22D63-287B-2522-F060-7447C580EED0}"/>
                  </a:ext>
                </a:extLst>
              </p:cNvPr>
              <p:cNvSpPr/>
              <p:nvPr/>
            </p:nvSpPr>
            <p:spPr>
              <a:xfrm>
                <a:off x="722700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424;p26">
                <a:extLst>
                  <a:ext uri="{FF2B5EF4-FFF2-40B4-BE49-F238E27FC236}">
                    <a16:creationId xmlns:a16="http://schemas.microsoft.com/office/drawing/2014/main" id="{E3C24763-CB6D-2F10-056D-21DC8A3884E3}"/>
                  </a:ext>
                </a:extLst>
              </p:cNvPr>
              <p:cNvSpPr/>
              <p:nvPr/>
            </p:nvSpPr>
            <p:spPr>
              <a:xfrm>
                <a:off x="3521175" y="4139075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425;p26">
                <a:extLst>
                  <a:ext uri="{FF2B5EF4-FFF2-40B4-BE49-F238E27FC236}">
                    <a16:creationId xmlns:a16="http://schemas.microsoft.com/office/drawing/2014/main" id="{B7DD90A4-8D9E-859B-4EE4-E13A4D941159}"/>
                  </a:ext>
                </a:extLst>
              </p:cNvPr>
              <p:cNvSpPr/>
              <p:nvPr/>
            </p:nvSpPr>
            <p:spPr>
              <a:xfrm>
                <a:off x="549900" y="31731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426;p26">
                <a:extLst>
                  <a:ext uri="{FF2B5EF4-FFF2-40B4-BE49-F238E27FC236}">
                    <a16:creationId xmlns:a16="http://schemas.microsoft.com/office/drawing/2014/main" id="{1A10D7FF-291D-659C-BF03-73BEDBBDBDE3}"/>
                  </a:ext>
                </a:extLst>
              </p:cNvPr>
              <p:cNvSpPr/>
              <p:nvPr/>
            </p:nvSpPr>
            <p:spPr>
              <a:xfrm>
                <a:off x="2060375" y="21116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427;p26">
                <a:extLst>
                  <a:ext uri="{FF2B5EF4-FFF2-40B4-BE49-F238E27FC236}">
                    <a16:creationId xmlns:a16="http://schemas.microsoft.com/office/drawing/2014/main" id="{512DEC9B-02AD-CE86-E190-9B9F1B39AB51}"/>
                  </a:ext>
                </a:extLst>
              </p:cNvPr>
              <p:cNvSpPr/>
              <p:nvPr/>
            </p:nvSpPr>
            <p:spPr>
              <a:xfrm>
                <a:off x="549900" y="4139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428;p26">
                <a:extLst>
                  <a:ext uri="{FF2B5EF4-FFF2-40B4-BE49-F238E27FC236}">
                    <a16:creationId xmlns:a16="http://schemas.microsoft.com/office/drawing/2014/main" id="{1A4DF6AE-49B9-BE07-7281-10E49FD54F42}"/>
                  </a:ext>
                </a:extLst>
              </p:cNvPr>
              <p:cNvSpPr/>
              <p:nvPr/>
            </p:nvSpPr>
            <p:spPr>
              <a:xfrm>
                <a:off x="4061575" y="346390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429;p26">
                <a:extLst>
                  <a:ext uri="{FF2B5EF4-FFF2-40B4-BE49-F238E27FC236}">
                    <a16:creationId xmlns:a16="http://schemas.microsoft.com/office/drawing/2014/main" id="{2BA4DADB-392D-394B-11CE-3F2F6E428399}"/>
                  </a:ext>
                </a:extLst>
              </p:cNvPr>
              <p:cNvSpPr/>
              <p:nvPr/>
            </p:nvSpPr>
            <p:spPr>
              <a:xfrm>
                <a:off x="2576425" y="5067000"/>
                <a:ext cx="711600" cy="8349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430;p26">
                <a:extLst>
                  <a:ext uri="{FF2B5EF4-FFF2-40B4-BE49-F238E27FC236}">
                    <a16:creationId xmlns:a16="http://schemas.microsoft.com/office/drawing/2014/main" id="{9A75D8CE-4B5F-8256-A415-0A3ACFEA7B33}"/>
                  </a:ext>
                </a:extLst>
              </p:cNvPr>
              <p:cNvSpPr/>
              <p:nvPr/>
            </p:nvSpPr>
            <p:spPr>
              <a:xfrm>
                <a:off x="1128325" y="4785925"/>
                <a:ext cx="775500" cy="116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431;p26">
                <a:extLst>
                  <a:ext uri="{FF2B5EF4-FFF2-40B4-BE49-F238E27FC236}">
                    <a16:creationId xmlns:a16="http://schemas.microsoft.com/office/drawing/2014/main" id="{3B7C01B3-796D-0CB8-E7E4-7EF60F5C56C2}"/>
                  </a:ext>
                </a:extLst>
              </p:cNvPr>
              <p:cNvSpPr/>
              <p:nvPr/>
            </p:nvSpPr>
            <p:spPr>
              <a:xfrm>
                <a:off x="652725" y="37891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32;p26">
                <a:extLst>
                  <a:ext uri="{FF2B5EF4-FFF2-40B4-BE49-F238E27FC236}">
                    <a16:creationId xmlns:a16="http://schemas.microsoft.com/office/drawing/2014/main" id="{52DD34B4-0537-4A95-861E-FAD76A1185E9}"/>
                  </a:ext>
                </a:extLst>
              </p:cNvPr>
              <p:cNvSpPr/>
              <p:nvPr/>
            </p:nvSpPr>
            <p:spPr>
              <a:xfrm>
                <a:off x="3072000" y="2739250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33;p26">
                <a:extLst>
                  <a:ext uri="{FF2B5EF4-FFF2-40B4-BE49-F238E27FC236}">
                    <a16:creationId xmlns:a16="http://schemas.microsoft.com/office/drawing/2014/main" id="{3CA0D2EC-9FCF-667D-7166-C4AF03CF8CC5}"/>
                  </a:ext>
                </a:extLst>
              </p:cNvPr>
              <p:cNvSpPr/>
              <p:nvPr/>
            </p:nvSpPr>
            <p:spPr>
              <a:xfrm>
                <a:off x="40759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434;p26">
                <a:extLst>
                  <a:ext uri="{FF2B5EF4-FFF2-40B4-BE49-F238E27FC236}">
                    <a16:creationId xmlns:a16="http://schemas.microsoft.com/office/drawing/2014/main" id="{DA39809C-D9B5-0E0B-DB52-80302F512800}"/>
                  </a:ext>
                </a:extLst>
              </p:cNvPr>
              <p:cNvSpPr/>
              <p:nvPr/>
            </p:nvSpPr>
            <p:spPr>
              <a:xfrm>
                <a:off x="3788025" y="225565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435;p26">
                <a:extLst>
                  <a:ext uri="{FF2B5EF4-FFF2-40B4-BE49-F238E27FC236}">
                    <a16:creationId xmlns:a16="http://schemas.microsoft.com/office/drawing/2014/main" id="{BD3B6EEB-DB7B-7790-EC36-F19C81045B4B}"/>
                  </a:ext>
                </a:extLst>
              </p:cNvPr>
              <p:cNvSpPr/>
              <p:nvPr/>
            </p:nvSpPr>
            <p:spPr>
              <a:xfrm>
                <a:off x="3431638" y="29215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436;p26">
                <a:extLst>
                  <a:ext uri="{FF2B5EF4-FFF2-40B4-BE49-F238E27FC236}">
                    <a16:creationId xmlns:a16="http://schemas.microsoft.com/office/drawing/2014/main" id="{91B8090A-7C57-E722-A426-3C13A58804A8}"/>
                  </a:ext>
                </a:extLst>
              </p:cNvPr>
              <p:cNvSpPr/>
              <p:nvPr/>
            </p:nvSpPr>
            <p:spPr>
              <a:xfrm>
                <a:off x="913375" y="27816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437;p26">
                <a:extLst>
                  <a:ext uri="{FF2B5EF4-FFF2-40B4-BE49-F238E27FC236}">
                    <a16:creationId xmlns:a16="http://schemas.microsoft.com/office/drawing/2014/main" id="{48FE7F34-6AAF-7584-18A8-D55BB794E4DB}"/>
                  </a:ext>
                </a:extLst>
              </p:cNvPr>
              <p:cNvSpPr/>
              <p:nvPr/>
            </p:nvSpPr>
            <p:spPr>
              <a:xfrm>
                <a:off x="1091363" y="253670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438;p26">
                <a:extLst>
                  <a:ext uri="{FF2B5EF4-FFF2-40B4-BE49-F238E27FC236}">
                    <a16:creationId xmlns:a16="http://schemas.microsoft.com/office/drawing/2014/main" id="{5E456A02-DA3A-DE00-3098-6A35A27F4BD5}"/>
                  </a:ext>
                </a:extLst>
              </p:cNvPr>
              <p:cNvSpPr/>
              <p:nvPr/>
            </p:nvSpPr>
            <p:spPr>
              <a:xfrm>
                <a:off x="4075950" y="45954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39;p26">
                <a:extLst>
                  <a:ext uri="{FF2B5EF4-FFF2-40B4-BE49-F238E27FC236}">
                    <a16:creationId xmlns:a16="http://schemas.microsoft.com/office/drawing/2014/main" id="{1395766E-ECF7-822D-2545-DEBB67DA59E9}"/>
                  </a:ext>
                </a:extLst>
              </p:cNvPr>
              <p:cNvSpPr/>
              <p:nvPr/>
            </p:nvSpPr>
            <p:spPr>
              <a:xfrm>
                <a:off x="3575200" y="5652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40;p26">
                <a:extLst>
                  <a:ext uri="{FF2B5EF4-FFF2-40B4-BE49-F238E27FC236}">
                    <a16:creationId xmlns:a16="http://schemas.microsoft.com/office/drawing/2014/main" id="{FBE8FA86-0437-47CC-0740-1BA2321B186C}"/>
                  </a:ext>
                </a:extLst>
              </p:cNvPr>
              <p:cNvSpPr/>
              <p:nvPr/>
            </p:nvSpPr>
            <p:spPr>
              <a:xfrm flipH="1">
                <a:off x="2697975" y="5711325"/>
                <a:ext cx="8232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441;p26">
                <a:extLst>
                  <a:ext uri="{FF2B5EF4-FFF2-40B4-BE49-F238E27FC236}">
                    <a16:creationId xmlns:a16="http://schemas.microsoft.com/office/drawing/2014/main" id="{4C15FD39-B8C4-3A2D-2779-A1442BB8D36C}"/>
                  </a:ext>
                </a:extLst>
              </p:cNvPr>
              <p:cNvSpPr/>
              <p:nvPr/>
            </p:nvSpPr>
            <p:spPr>
              <a:xfrm>
                <a:off x="549900" y="57113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442;p26">
                <a:extLst>
                  <a:ext uri="{FF2B5EF4-FFF2-40B4-BE49-F238E27FC236}">
                    <a16:creationId xmlns:a16="http://schemas.microsoft.com/office/drawing/2014/main" id="{D470700E-2F07-C3CF-F9CF-AD450F7185BA}"/>
                  </a:ext>
                </a:extLst>
              </p:cNvPr>
              <p:cNvSpPr/>
              <p:nvPr/>
            </p:nvSpPr>
            <p:spPr>
              <a:xfrm flipH="1">
                <a:off x="517300" y="4536225"/>
                <a:ext cx="2430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443;p26">
                <a:extLst>
                  <a:ext uri="{FF2B5EF4-FFF2-40B4-BE49-F238E27FC236}">
                    <a16:creationId xmlns:a16="http://schemas.microsoft.com/office/drawing/2014/main" id="{FB78E093-9886-596F-1233-E221D9588C0D}"/>
                  </a:ext>
                </a:extLst>
              </p:cNvPr>
              <p:cNvSpPr/>
              <p:nvPr/>
            </p:nvSpPr>
            <p:spPr>
              <a:xfrm>
                <a:off x="2576425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444;p26">
                <a:extLst>
                  <a:ext uri="{FF2B5EF4-FFF2-40B4-BE49-F238E27FC236}">
                    <a16:creationId xmlns:a16="http://schemas.microsoft.com/office/drawing/2014/main" id="{091AF7E1-5BC1-D128-8226-AEFE28648F6D}"/>
                  </a:ext>
                </a:extLst>
              </p:cNvPr>
              <p:cNvSpPr/>
              <p:nvPr/>
            </p:nvSpPr>
            <p:spPr>
              <a:xfrm>
                <a:off x="3152475" y="19627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445;p26">
                <a:extLst>
                  <a:ext uri="{FF2B5EF4-FFF2-40B4-BE49-F238E27FC236}">
                    <a16:creationId xmlns:a16="http://schemas.microsoft.com/office/drawing/2014/main" id="{E32E1D79-8377-DBE5-F96C-977F824F016C}"/>
                  </a:ext>
                </a:extLst>
              </p:cNvPr>
              <p:cNvSpPr/>
              <p:nvPr/>
            </p:nvSpPr>
            <p:spPr>
              <a:xfrm>
                <a:off x="3431650" y="22497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446;p26">
                <a:extLst>
                  <a:ext uri="{FF2B5EF4-FFF2-40B4-BE49-F238E27FC236}">
                    <a16:creationId xmlns:a16="http://schemas.microsoft.com/office/drawing/2014/main" id="{FC964E54-2B1B-F142-5D11-D23E105B4476}"/>
                  </a:ext>
                </a:extLst>
              </p:cNvPr>
              <p:cNvSpPr/>
              <p:nvPr/>
            </p:nvSpPr>
            <p:spPr>
              <a:xfrm>
                <a:off x="1563163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447;p26">
                <a:extLst>
                  <a:ext uri="{FF2B5EF4-FFF2-40B4-BE49-F238E27FC236}">
                    <a16:creationId xmlns:a16="http://schemas.microsoft.com/office/drawing/2014/main" id="{BE495B1B-79E0-02CF-C3EF-4A60CA6E8604}"/>
                  </a:ext>
                </a:extLst>
              </p:cNvPr>
              <p:cNvSpPr/>
              <p:nvPr/>
            </p:nvSpPr>
            <p:spPr>
              <a:xfrm>
                <a:off x="1056538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" name="Google Shape;411;p26">
            <a:extLst>
              <a:ext uri="{FF2B5EF4-FFF2-40B4-BE49-F238E27FC236}">
                <a16:creationId xmlns:a16="http://schemas.microsoft.com/office/drawing/2014/main" id="{A9306488-6716-2885-303B-F7B1419B6A74}"/>
              </a:ext>
            </a:extLst>
          </p:cNvPr>
          <p:cNvGrpSpPr/>
          <p:nvPr/>
        </p:nvGrpSpPr>
        <p:grpSpPr>
          <a:xfrm>
            <a:off x="4392708" y="2737249"/>
            <a:ext cx="2602187" cy="2479066"/>
            <a:chOff x="981456" y="1864334"/>
            <a:chExt cx="4286225" cy="4083425"/>
          </a:xfrm>
        </p:grpSpPr>
        <p:pic>
          <p:nvPicPr>
            <p:cNvPr id="41" name="Google Shape;412;p26">
              <a:extLst>
                <a:ext uri="{FF2B5EF4-FFF2-40B4-BE49-F238E27FC236}">
                  <a16:creationId xmlns:a16="http://schemas.microsoft.com/office/drawing/2014/main" id="{5B1A1B4E-779F-06D6-85C1-1C73C5B5E23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1152506" y="1949846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13;p26">
              <a:extLst>
                <a:ext uri="{FF2B5EF4-FFF2-40B4-BE49-F238E27FC236}">
                  <a16:creationId xmlns:a16="http://schemas.microsoft.com/office/drawing/2014/main" id="{6C7206A3-EA5C-74A1-4C04-A123E43A449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2500" y="19498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14;p26">
              <a:extLst>
                <a:ext uri="{FF2B5EF4-FFF2-40B4-BE49-F238E27FC236}">
                  <a16:creationId xmlns:a16="http://schemas.microsoft.com/office/drawing/2014/main" id="{62DC77AC-501E-9ADA-123A-A05BF33FAE15}"/>
                </a:ext>
              </a:extLst>
            </p:cNvPr>
            <p:cNvGrpSpPr/>
            <p:nvPr/>
          </p:nvGrpSpPr>
          <p:grpSpPr>
            <a:xfrm>
              <a:off x="981456" y="1864334"/>
              <a:ext cx="4286225" cy="4083425"/>
              <a:chOff x="279600" y="1933750"/>
              <a:chExt cx="4286225" cy="4083425"/>
            </a:xfrm>
          </p:grpSpPr>
          <p:sp>
            <p:nvSpPr>
              <p:cNvPr id="44" name="Google Shape;415;p26">
                <a:extLst>
                  <a:ext uri="{FF2B5EF4-FFF2-40B4-BE49-F238E27FC236}">
                    <a16:creationId xmlns:a16="http://schemas.microsoft.com/office/drawing/2014/main" id="{712E3AF5-E20B-ADF3-57D8-76C159EC52AD}"/>
                  </a:ext>
                </a:extLst>
              </p:cNvPr>
              <p:cNvSpPr/>
              <p:nvPr/>
            </p:nvSpPr>
            <p:spPr>
              <a:xfrm>
                <a:off x="1048200" y="24202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16;p26">
                <a:extLst>
                  <a:ext uri="{FF2B5EF4-FFF2-40B4-BE49-F238E27FC236}">
                    <a16:creationId xmlns:a16="http://schemas.microsoft.com/office/drawing/2014/main" id="{A4D52311-9E56-9A5C-BDE8-2ADA95220141}"/>
                  </a:ext>
                </a:extLst>
              </p:cNvPr>
              <p:cNvSpPr/>
              <p:nvPr/>
            </p:nvSpPr>
            <p:spPr>
              <a:xfrm>
                <a:off x="1174550" y="26207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17;p26">
                <a:extLst>
                  <a:ext uri="{FF2B5EF4-FFF2-40B4-BE49-F238E27FC236}">
                    <a16:creationId xmlns:a16="http://schemas.microsoft.com/office/drawing/2014/main" id="{3D1C7319-EA23-D5E6-DEE5-5802B1368FC8}"/>
                  </a:ext>
                </a:extLst>
              </p:cNvPr>
              <p:cNvSpPr/>
              <p:nvPr/>
            </p:nvSpPr>
            <p:spPr>
              <a:xfrm>
                <a:off x="279600" y="19337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18;p26">
                <a:extLst>
                  <a:ext uri="{FF2B5EF4-FFF2-40B4-BE49-F238E27FC236}">
                    <a16:creationId xmlns:a16="http://schemas.microsoft.com/office/drawing/2014/main" id="{F5E4FB99-68E4-6302-1B95-3FB952B2C0B5}"/>
                  </a:ext>
                </a:extLst>
              </p:cNvPr>
              <p:cNvSpPr/>
              <p:nvPr/>
            </p:nvSpPr>
            <p:spPr>
              <a:xfrm>
                <a:off x="6011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19;p26">
                <a:extLst>
                  <a:ext uri="{FF2B5EF4-FFF2-40B4-BE49-F238E27FC236}">
                    <a16:creationId xmlns:a16="http://schemas.microsoft.com/office/drawing/2014/main" id="{78DB7446-D4EB-EAF2-9EE7-B0A294AA82BE}"/>
                  </a:ext>
                </a:extLst>
              </p:cNvPr>
              <p:cNvSpPr/>
              <p:nvPr/>
            </p:nvSpPr>
            <p:spPr>
              <a:xfrm>
                <a:off x="2077375" y="56216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20;p26">
                <a:extLst>
                  <a:ext uri="{FF2B5EF4-FFF2-40B4-BE49-F238E27FC236}">
                    <a16:creationId xmlns:a16="http://schemas.microsoft.com/office/drawing/2014/main" id="{59E61247-9BCB-3F32-5881-C865319E28B6}"/>
                  </a:ext>
                </a:extLst>
              </p:cNvPr>
              <p:cNvSpPr/>
              <p:nvPr/>
            </p:nvSpPr>
            <p:spPr>
              <a:xfrm>
                <a:off x="3877125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421;p26">
                <a:extLst>
                  <a:ext uri="{FF2B5EF4-FFF2-40B4-BE49-F238E27FC236}">
                    <a16:creationId xmlns:a16="http://schemas.microsoft.com/office/drawing/2014/main" id="{E26374B3-2415-6879-2504-6F830D804BD2}"/>
                  </a:ext>
                </a:extLst>
              </p:cNvPr>
              <p:cNvSpPr/>
              <p:nvPr/>
            </p:nvSpPr>
            <p:spPr>
              <a:xfrm>
                <a:off x="4240325" y="40995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422;p26">
                <a:extLst>
                  <a:ext uri="{FF2B5EF4-FFF2-40B4-BE49-F238E27FC236}">
                    <a16:creationId xmlns:a16="http://schemas.microsoft.com/office/drawing/2014/main" id="{F1992AF3-6407-A231-B332-923C6BF898E9}"/>
                  </a:ext>
                </a:extLst>
              </p:cNvPr>
              <p:cNvSpPr/>
              <p:nvPr/>
            </p:nvSpPr>
            <p:spPr>
              <a:xfrm>
                <a:off x="4150675" y="565207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423;p26">
                <a:extLst>
                  <a:ext uri="{FF2B5EF4-FFF2-40B4-BE49-F238E27FC236}">
                    <a16:creationId xmlns:a16="http://schemas.microsoft.com/office/drawing/2014/main" id="{BC4709F7-3C91-D9CF-4127-048E9C5F117F}"/>
                  </a:ext>
                </a:extLst>
              </p:cNvPr>
              <p:cNvSpPr/>
              <p:nvPr/>
            </p:nvSpPr>
            <p:spPr>
              <a:xfrm>
                <a:off x="722700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424;p26">
                <a:extLst>
                  <a:ext uri="{FF2B5EF4-FFF2-40B4-BE49-F238E27FC236}">
                    <a16:creationId xmlns:a16="http://schemas.microsoft.com/office/drawing/2014/main" id="{8E1D11B0-0155-6B13-A28D-A597B01BB32A}"/>
                  </a:ext>
                </a:extLst>
              </p:cNvPr>
              <p:cNvSpPr/>
              <p:nvPr/>
            </p:nvSpPr>
            <p:spPr>
              <a:xfrm>
                <a:off x="3521175" y="4139075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425;p26">
                <a:extLst>
                  <a:ext uri="{FF2B5EF4-FFF2-40B4-BE49-F238E27FC236}">
                    <a16:creationId xmlns:a16="http://schemas.microsoft.com/office/drawing/2014/main" id="{F97740DA-332A-EA9D-1524-1AC44D8CB3DE}"/>
                  </a:ext>
                </a:extLst>
              </p:cNvPr>
              <p:cNvSpPr/>
              <p:nvPr/>
            </p:nvSpPr>
            <p:spPr>
              <a:xfrm>
                <a:off x="549900" y="31731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426;p26">
                <a:extLst>
                  <a:ext uri="{FF2B5EF4-FFF2-40B4-BE49-F238E27FC236}">
                    <a16:creationId xmlns:a16="http://schemas.microsoft.com/office/drawing/2014/main" id="{FB410331-3516-8A2D-31C9-8355DFE776E5}"/>
                  </a:ext>
                </a:extLst>
              </p:cNvPr>
              <p:cNvSpPr/>
              <p:nvPr/>
            </p:nvSpPr>
            <p:spPr>
              <a:xfrm>
                <a:off x="2060375" y="21116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427;p26">
                <a:extLst>
                  <a:ext uri="{FF2B5EF4-FFF2-40B4-BE49-F238E27FC236}">
                    <a16:creationId xmlns:a16="http://schemas.microsoft.com/office/drawing/2014/main" id="{C59EE95F-BCF8-B5E2-63B4-3C2C8EC17C14}"/>
                  </a:ext>
                </a:extLst>
              </p:cNvPr>
              <p:cNvSpPr/>
              <p:nvPr/>
            </p:nvSpPr>
            <p:spPr>
              <a:xfrm>
                <a:off x="549900" y="4139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428;p26">
                <a:extLst>
                  <a:ext uri="{FF2B5EF4-FFF2-40B4-BE49-F238E27FC236}">
                    <a16:creationId xmlns:a16="http://schemas.microsoft.com/office/drawing/2014/main" id="{8E230942-D49E-C0B4-79EC-D9CFABDE842A}"/>
                  </a:ext>
                </a:extLst>
              </p:cNvPr>
              <p:cNvSpPr/>
              <p:nvPr/>
            </p:nvSpPr>
            <p:spPr>
              <a:xfrm>
                <a:off x="4061575" y="346390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429;p26">
                <a:extLst>
                  <a:ext uri="{FF2B5EF4-FFF2-40B4-BE49-F238E27FC236}">
                    <a16:creationId xmlns:a16="http://schemas.microsoft.com/office/drawing/2014/main" id="{7C3754E3-A2A9-E5E3-C83F-A4EAE025E038}"/>
                  </a:ext>
                </a:extLst>
              </p:cNvPr>
              <p:cNvSpPr/>
              <p:nvPr/>
            </p:nvSpPr>
            <p:spPr>
              <a:xfrm>
                <a:off x="2576425" y="5067000"/>
                <a:ext cx="711600" cy="8349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430;p26">
                <a:extLst>
                  <a:ext uri="{FF2B5EF4-FFF2-40B4-BE49-F238E27FC236}">
                    <a16:creationId xmlns:a16="http://schemas.microsoft.com/office/drawing/2014/main" id="{C1A89D77-0860-531B-4DE1-8F8A32DE7145}"/>
                  </a:ext>
                </a:extLst>
              </p:cNvPr>
              <p:cNvSpPr/>
              <p:nvPr/>
            </p:nvSpPr>
            <p:spPr>
              <a:xfrm>
                <a:off x="1128325" y="4785925"/>
                <a:ext cx="775500" cy="116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431;p26">
                <a:extLst>
                  <a:ext uri="{FF2B5EF4-FFF2-40B4-BE49-F238E27FC236}">
                    <a16:creationId xmlns:a16="http://schemas.microsoft.com/office/drawing/2014/main" id="{35AB7168-C912-1716-03AF-64DFDB09F378}"/>
                  </a:ext>
                </a:extLst>
              </p:cNvPr>
              <p:cNvSpPr/>
              <p:nvPr/>
            </p:nvSpPr>
            <p:spPr>
              <a:xfrm>
                <a:off x="652725" y="37891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432;p26">
                <a:extLst>
                  <a:ext uri="{FF2B5EF4-FFF2-40B4-BE49-F238E27FC236}">
                    <a16:creationId xmlns:a16="http://schemas.microsoft.com/office/drawing/2014/main" id="{67E73F1C-F649-3445-438F-FD169BC3567F}"/>
                  </a:ext>
                </a:extLst>
              </p:cNvPr>
              <p:cNvSpPr/>
              <p:nvPr/>
            </p:nvSpPr>
            <p:spPr>
              <a:xfrm>
                <a:off x="3072000" y="2739250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33;p26">
                <a:extLst>
                  <a:ext uri="{FF2B5EF4-FFF2-40B4-BE49-F238E27FC236}">
                    <a16:creationId xmlns:a16="http://schemas.microsoft.com/office/drawing/2014/main" id="{B9E924CA-AC4B-AF6A-A454-09984061A685}"/>
                  </a:ext>
                </a:extLst>
              </p:cNvPr>
              <p:cNvSpPr/>
              <p:nvPr/>
            </p:nvSpPr>
            <p:spPr>
              <a:xfrm>
                <a:off x="40759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34;p26">
                <a:extLst>
                  <a:ext uri="{FF2B5EF4-FFF2-40B4-BE49-F238E27FC236}">
                    <a16:creationId xmlns:a16="http://schemas.microsoft.com/office/drawing/2014/main" id="{4882CE85-EDC5-0803-A733-6A3FD5E4509A}"/>
                  </a:ext>
                </a:extLst>
              </p:cNvPr>
              <p:cNvSpPr/>
              <p:nvPr/>
            </p:nvSpPr>
            <p:spPr>
              <a:xfrm>
                <a:off x="3788025" y="225565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35;p26">
                <a:extLst>
                  <a:ext uri="{FF2B5EF4-FFF2-40B4-BE49-F238E27FC236}">
                    <a16:creationId xmlns:a16="http://schemas.microsoft.com/office/drawing/2014/main" id="{568881FC-5D2C-159C-E603-4546A9B034C9}"/>
                  </a:ext>
                </a:extLst>
              </p:cNvPr>
              <p:cNvSpPr/>
              <p:nvPr/>
            </p:nvSpPr>
            <p:spPr>
              <a:xfrm>
                <a:off x="3431638" y="29215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36;p26">
                <a:extLst>
                  <a:ext uri="{FF2B5EF4-FFF2-40B4-BE49-F238E27FC236}">
                    <a16:creationId xmlns:a16="http://schemas.microsoft.com/office/drawing/2014/main" id="{010254BB-55DA-0CF3-009E-562B6C70CF72}"/>
                  </a:ext>
                </a:extLst>
              </p:cNvPr>
              <p:cNvSpPr/>
              <p:nvPr/>
            </p:nvSpPr>
            <p:spPr>
              <a:xfrm>
                <a:off x="913375" y="27816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37;p26">
                <a:extLst>
                  <a:ext uri="{FF2B5EF4-FFF2-40B4-BE49-F238E27FC236}">
                    <a16:creationId xmlns:a16="http://schemas.microsoft.com/office/drawing/2014/main" id="{8C974CBE-5342-B443-6786-9BF9492E9A4F}"/>
                  </a:ext>
                </a:extLst>
              </p:cNvPr>
              <p:cNvSpPr/>
              <p:nvPr/>
            </p:nvSpPr>
            <p:spPr>
              <a:xfrm>
                <a:off x="1091363" y="253670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38;p26">
                <a:extLst>
                  <a:ext uri="{FF2B5EF4-FFF2-40B4-BE49-F238E27FC236}">
                    <a16:creationId xmlns:a16="http://schemas.microsoft.com/office/drawing/2014/main" id="{6A327DA4-6C6F-7953-E023-1F8950EAD550}"/>
                  </a:ext>
                </a:extLst>
              </p:cNvPr>
              <p:cNvSpPr/>
              <p:nvPr/>
            </p:nvSpPr>
            <p:spPr>
              <a:xfrm>
                <a:off x="4075950" y="45954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39;p26">
                <a:extLst>
                  <a:ext uri="{FF2B5EF4-FFF2-40B4-BE49-F238E27FC236}">
                    <a16:creationId xmlns:a16="http://schemas.microsoft.com/office/drawing/2014/main" id="{6F43FF87-983F-125B-7006-860DC0E14275}"/>
                  </a:ext>
                </a:extLst>
              </p:cNvPr>
              <p:cNvSpPr/>
              <p:nvPr/>
            </p:nvSpPr>
            <p:spPr>
              <a:xfrm>
                <a:off x="3575200" y="5652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40;p26">
                <a:extLst>
                  <a:ext uri="{FF2B5EF4-FFF2-40B4-BE49-F238E27FC236}">
                    <a16:creationId xmlns:a16="http://schemas.microsoft.com/office/drawing/2014/main" id="{74B4F6A3-F03F-9D43-390C-8B141C753C5C}"/>
                  </a:ext>
                </a:extLst>
              </p:cNvPr>
              <p:cNvSpPr/>
              <p:nvPr/>
            </p:nvSpPr>
            <p:spPr>
              <a:xfrm flipH="1">
                <a:off x="2697975" y="5711325"/>
                <a:ext cx="8232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41;p26">
                <a:extLst>
                  <a:ext uri="{FF2B5EF4-FFF2-40B4-BE49-F238E27FC236}">
                    <a16:creationId xmlns:a16="http://schemas.microsoft.com/office/drawing/2014/main" id="{FB426645-4C85-0CD2-3D20-9BF200A6D888}"/>
                  </a:ext>
                </a:extLst>
              </p:cNvPr>
              <p:cNvSpPr/>
              <p:nvPr/>
            </p:nvSpPr>
            <p:spPr>
              <a:xfrm>
                <a:off x="549900" y="57113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42;p26">
                <a:extLst>
                  <a:ext uri="{FF2B5EF4-FFF2-40B4-BE49-F238E27FC236}">
                    <a16:creationId xmlns:a16="http://schemas.microsoft.com/office/drawing/2014/main" id="{4981B189-8402-2949-FA96-C4A081AE0F2F}"/>
                  </a:ext>
                </a:extLst>
              </p:cNvPr>
              <p:cNvSpPr/>
              <p:nvPr/>
            </p:nvSpPr>
            <p:spPr>
              <a:xfrm flipH="1">
                <a:off x="517300" y="4536225"/>
                <a:ext cx="2430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43;p26">
                <a:extLst>
                  <a:ext uri="{FF2B5EF4-FFF2-40B4-BE49-F238E27FC236}">
                    <a16:creationId xmlns:a16="http://schemas.microsoft.com/office/drawing/2014/main" id="{D3C68950-2733-1232-4AD7-B9565DD2812A}"/>
                  </a:ext>
                </a:extLst>
              </p:cNvPr>
              <p:cNvSpPr/>
              <p:nvPr/>
            </p:nvSpPr>
            <p:spPr>
              <a:xfrm>
                <a:off x="2576425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44;p26">
                <a:extLst>
                  <a:ext uri="{FF2B5EF4-FFF2-40B4-BE49-F238E27FC236}">
                    <a16:creationId xmlns:a16="http://schemas.microsoft.com/office/drawing/2014/main" id="{7DBB6084-8EA6-FC06-EE42-D98ECEC0206B}"/>
                  </a:ext>
                </a:extLst>
              </p:cNvPr>
              <p:cNvSpPr/>
              <p:nvPr/>
            </p:nvSpPr>
            <p:spPr>
              <a:xfrm>
                <a:off x="3152475" y="19627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45;p26">
                <a:extLst>
                  <a:ext uri="{FF2B5EF4-FFF2-40B4-BE49-F238E27FC236}">
                    <a16:creationId xmlns:a16="http://schemas.microsoft.com/office/drawing/2014/main" id="{9004B7EF-4CEF-7BF1-DFF6-1C318F44BF1A}"/>
                  </a:ext>
                </a:extLst>
              </p:cNvPr>
              <p:cNvSpPr/>
              <p:nvPr/>
            </p:nvSpPr>
            <p:spPr>
              <a:xfrm>
                <a:off x="3431650" y="22497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46;p26">
                <a:extLst>
                  <a:ext uri="{FF2B5EF4-FFF2-40B4-BE49-F238E27FC236}">
                    <a16:creationId xmlns:a16="http://schemas.microsoft.com/office/drawing/2014/main" id="{FCC14858-8C0D-A885-8E33-62F46CE29677}"/>
                  </a:ext>
                </a:extLst>
              </p:cNvPr>
              <p:cNvSpPr/>
              <p:nvPr/>
            </p:nvSpPr>
            <p:spPr>
              <a:xfrm>
                <a:off x="1563163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47;p26">
                <a:extLst>
                  <a:ext uri="{FF2B5EF4-FFF2-40B4-BE49-F238E27FC236}">
                    <a16:creationId xmlns:a16="http://schemas.microsoft.com/office/drawing/2014/main" id="{907A9FC4-FF1C-0069-47B1-DCAB57CAA57B}"/>
                  </a:ext>
                </a:extLst>
              </p:cNvPr>
              <p:cNvSpPr/>
              <p:nvPr/>
            </p:nvSpPr>
            <p:spPr>
              <a:xfrm>
                <a:off x="1056538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6" name="TextBox 465">
            <a:extLst>
              <a:ext uri="{FF2B5EF4-FFF2-40B4-BE49-F238E27FC236}">
                <a16:creationId xmlns:a16="http://schemas.microsoft.com/office/drawing/2014/main" id="{A291E8A2-C06F-558D-3C4F-53EB848A8FB9}"/>
              </a:ext>
            </a:extLst>
          </p:cNvPr>
          <p:cNvSpPr txBox="1"/>
          <p:nvPr/>
        </p:nvSpPr>
        <p:spPr>
          <a:xfrm>
            <a:off x="3621024" y="1755874"/>
            <a:ext cx="291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Concatenation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0665AC26-8048-0693-3C1F-D189EA9B4005}"/>
              </a:ext>
            </a:extLst>
          </p:cNvPr>
          <p:cNvSpPr txBox="1"/>
          <p:nvPr/>
        </p:nvSpPr>
        <p:spPr>
          <a:xfrm>
            <a:off x="3621024" y="5788461"/>
            <a:ext cx="291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Concatenation</a:t>
            </a:r>
          </a:p>
        </p:txBody>
      </p:sp>
      <p:sp>
        <p:nvSpPr>
          <p:cNvPr id="468" name="Google Shape;450;p26">
            <a:extLst>
              <a:ext uri="{FF2B5EF4-FFF2-40B4-BE49-F238E27FC236}">
                <a16:creationId xmlns:a16="http://schemas.microsoft.com/office/drawing/2014/main" id="{54CF5AAB-9DBD-8E25-0F97-5EB0B087B2E3}"/>
              </a:ext>
            </a:extLst>
          </p:cNvPr>
          <p:cNvSpPr txBox="1"/>
          <p:nvPr/>
        </p:nvSpPr>
        <p:spPr>
          <a:xfrm>
            <a:off x="7087500" y="4547386"/>
            <a:ext cx="15231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par score et NMS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70;p27">
            <a:extLst>
              <a:ext uri="{FF2B5EF4-FFF2-40B4-BE49-F238E27FC236}">
                <a16:creationId xmlns:a16="http://schemas.microsoft.com/office/drawing/2014/main" id="{0F0258F5-1C14-9EC4-9275-46D558B05B1C}"/>
              </a:ext>
            </a:extLst>
          </p:cNvPr>
          <p:cNvSpPr txBox="1"/>
          <p:nvPr/>
        </p:nvSpPr>
        <p:spPr>
          <a:xfrm rot="16200000">
            <a:off x="-633517" y="2493069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 #1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7">
            <a:extLst>
              <a:ext uri="{FF2B5EF4-FFF2-40B4-BE49-F238E27FC236}">
                <a16:creationId xmlns:a16="http://schemas.microsoft.com/office/drawing/2014/main" id="{D776CA0F-0513-3CD2-DCBD-10F34D2CC9FE}"/>
              </a:ext>
            </a:extLst>
          </p:cNvPr>
          <p:cNvSpPr txBox="1"/>
          <p:nvPr/>
        </p:nvSpPr>
        <p:spPr>
          <a:xfrm rot="16200000">
            <a:off x="-633517" y="4936616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 #2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Arrow: Bent 473">
            <a:extLst>
              <a:ext uri="{FF2B5EF4-FFF2-40B4-BE49-F238E27FC236}">
                <a16:creationId xmlns:a16="http://schemas.microsoft.com/office/drawing/2014/main" id="{B42DF968-1F3F-1702-A80E-9167047651CE}"/>
              </a:ext>
            </a:extLst>
          </p:cNvPr>
          <p:cNvSpPr/>
          <p:nvPr/>
        </p:nvSpPr>
        <p:spPr>
          <a:xfrm rot="5400000" flipH="1">
            <a:off x="4372439" y="4436224"/>
            <a:ext cx="936815" cy="2614144"/>
          </a:xfrm>
          <a:prstGeom prst="bentArrow">
            <a:avLst>
              <a:gd name="adj1" fmla="val 44557"/>
              <a:gd name="adj2" fmla="val 33580"/>
              <a:gd name="adj3" fmla="val 3229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4F049825-14CF-94DF-F11C-43910762A67E}"/>
              </a:ext>
            </a:extLst>
          </p:cNvPr>
          <p:cNvSpPr txBox="1"/>
          <p:nvPr/>
        </p:nvSpPr>
        <p:spPr>
          <a:xfrm>
            <a:off x="3621024" y="5772689"/>
            <a:ext cx="291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Concatenation</a:t>
            </a:r>
          </a:p>
        </p:txBody>
      </p:sp>
    </p:spTree>
    <p:extLst>
      <p:ext uri="{BB962C8B-B14F-4D97-AF65-F5344CB8AC3E}">
        <p14:creationId xmlns:p14="http://schemas.microsoft.com/office/powerpoint/2010/main" val="2061443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BCF6A8B3-B86E-96FD-E58C-0BCDC5F3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Arrow: Bent 472">
            <a:extLst>
              <a:ext uri="{FF2B5EF4-FFF2-40B4-BE49-F238E27FC236}">
                <a16:creationId xmlns:a16="http://schemas.microsoft.com/office/drawing/2014/main" id="{80D4C031-2F9D-191D-3F13-BB9F13FF81BC}"/>
              </a:ext>
            </a:extLst>
          </p:cNvPr>
          <p:cNvSpPr/>
          <p:nvPr/>
        </p:nvSpPr>
        <p:spPr>
          <a:xfrm rot="5400000">
            <a:off x="4377016" y="936674"/>
            <a:ext cx="927662" cy="2614144"/>
          </a:xfrm>
          <a:prstGeom prst="bentArrow">
            <a:avLst>
              <a:gd name="adj1" fmla="val 44557"/>
              <a:gd name="adj2" fmla="val 33580"/>
              <a:gd name="adj3" fmla="val 3229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1" name="Arrow: Right 470">
            <a:extLst>
              <a:ext uri="{FF2B5EF4-FFF2-40B4-BE49-F238E27FC236}">
                <a16:creationId xmlns:a16="http://schemas.microsoft.com/office/drawing/2014/main" id="{CE5AF4AD-74F9-E170-E4F9-F394632C2550}"/>
              </a:ext>
            </a:extLst>
          </p:cNvPr>
          <p:cNvSpPr/>
          <p:nvPr/>
        </p:nvSpPr>
        <p:spPr>
          <a:xfrm>
            <a:off x="6930045" y="3472661"/>
            <a:ext cx="1990256" cy="1033272"/>
          </a:xfrm>
          <a:prstGeom prst="rightArrow">
            <a:avLst>
              <a:gd name="adj1" fmla="val 50000"/>
              <a:gd name="adj2" fmla="val 46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Filtrage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" name="Google Shape;409;p26">
            <a:extLst>
              <a:ext uri="{FF2B5EF4-FFF2-40B4-BE49-F238E27FC236}">
                <a16:creationId xmlns:a16="http://schemas.microsoft.com/office/drawing/2014/main" id="{8121491A-BF7E-FC01-6E47-FFB832198B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Post-process : même principe</a:t>
            </a:r>
            <a:endParaRPr dirty="0"/>
          </a:p>
        </p:txBody>
      </p:sp>
      <p:sp>
        <p:nvSpPr>
          <p:cNvPr id="410" name="Google Shape;410;p26">
            <a:extLst>
              <a:ext uri="{FF2B5EF4-FFF2-40B4-BE49-F238E27FC236}">
                <a16:creationId xmlns:a16="http://schemas.microsoft.com/office/drawing/2014/main" id="{208F19CA-F5B0-55B8-D384-36088832D1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  <p:grpSp>
        <p:nvGrpSpPr>
          <p:cNvPr id="411" name="Google Shape;411;p26">
            <a:extLst>
              <a:ext uri="{FF2B5EF4-FFF2-40B4-BE49-F238E27FC236}">
                <a16:creationId xmlns:a16="http://schemas.microsoft.com/office/drawing/2014/main" id="{84001FAE-6622-857D-A41A-F4F9DD6799BE}"/>
              </a:ext>
            </a:extLst>
          </p:cNvPr>
          <p:cNvGrpSpPr/>
          <p:nvPr/>
        </p:nvGrpSpPr>
        <p:grpSpPr>
          <a:xfrm>
            <a:off x="838200" y="1447615"/>
            <a:ext cx="2602187" cy="2479066"/>
            <a:chOff x="981456" y="1864334"/>
            <a:chExt cx="4286225" cy="4083425"/>
          </a:xfrm>
        </p:grpSpPr>
        <p:pic>
          <p:nvPicPr>
            <p:cNvPr id="412" name="Google Shape;412;p26">
              <a:extLst>
                <a:ext uri="{FF2B5EF4-FFF2-40B4-BE49-F238E27FC236}">
                  <a16:creationId xmlns:a16="http://schemas.microsoft.com/office/drawing/2014/main" id="{5073A722-CF40-F823-4D94-89909DB9B08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1152506" y="1949846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26">
              <a:extLst>
                <a:ext uri="{FF2B5EF4-FFF2-40B4-BE49-F238E27FC236}">
                  <a16:creationId xmlns:a16="http://schemas.microsoft.com/office/drawing/2014/main" id="{AB4A6B66-D87B-BAAE-129C-093C5E4EE65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2500" y="19498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4" name="Google Shape;414;p26">
              <a:extLst>
                <a:ext uri="{FF2B5EF4-FFF2-40B4-BE49-F238E27FC236}">
                  <a16:creationId xmlns:a16="http://schemas.microsoft.com/office/drawing/2014/main" id="{CDEF5AB6-C4EF-9814-08E0-F2C4A8DA3FF0}"/>
                </a:ext>
              </a:extLst>
            </p:cNvPr>
            <p:cNvGrpSpPr/>
            <p:nvPr/>
          </p:nvGrpSpPr>
          <p:grpSpPr>
            <a:xfrm>
              <a:off x="981456" y="1864334"/>
              <a:ext cx="4286225" cy="4083425"/>
              <a:chOff x="279600" y="1933750"/>
              <a:chExt cx="4286225" cy="4083425"/>
            </a:xfrm>
          </p:grpSpPr>
          <p:sp>
            <p:nvSpPr>
              <p:cNvPr id="415" name="Google Shape;415;p26">
                <a:extLst>
                  <a:ext uri="{FF2B5EF4-FFF2-40B4-BE49-F238E27FC236}">
                    <a16:creationId xmlns:a16="http://schemas.microsoft.com/office/drawing/2014/main" id="{6BFE50AB-4C2A-10B2-7BFB-4A790F49C089}"/>
                  </a:ext>
                </a:extLst>
              </p:cNvPr>
              <p:cNvSpPr/>
              <p:nvPr/>
            </p:nvSpPr>
            <p:spPr>
              <a:xfrm>
                <a:off x="1048200" y="24202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6">
                <a:extLst>
                  <a:ext uri="{FF2B5EF4-FFF2-40B4-BE49-F238E27FC236}">
                    <a16:creationId xmlns:a16="http://schemas.microsoft.com/office/drawing/2014/main" id="{E563D3AA-D90C-708E-1D96-73F251C23C2B}"/>
                  </a:ext>
                </a:extLst>
              </p:cNvPr>
              <p:cNvSpPr/>
              <p:nvPr/>
            </p:nvSpPr>
            <p:spPr>
              <a:xfrm>
                <a:off x="1174550" y="26207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6">
                <a:extLst>
                  <a:ext uri="{FF2B5EF4-FFF2-40B4-BE49-F238E27FC236}">
                    <a16:creationId xmlns:a16="http://schemas.microsoft.com/office/drawing/2014/main" id="{53F46D84-266A-A562-D074-4062282BDAEF}"/>
                  </a:ext>
                </a:extLst>
              </p:cNvPr>
              <p:cNvSpPr/>
              <p:nvPr/>
            </p:nvSpPr>
            <p:spPr>
              <a:xfrm>
                <a:off x="279600" y="19337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26">
                <a:extLst>
                  <a:ext uri="{FF2B5EF4-FFF2-40B4-BE49-F238E27FC236}">
                    <a16:creationId xmlns:a16="http://schemas.microsoft.com/office/drawing/2014/main" id="{4D6E1154-8817-903E-3B94-076E4CC931EB}"/>
                  </a:ext>
                </a:extLst>
              </p:cNvPr>
              <p:cNvSpPr/>
              <p:nvPr/>
            </p:nvSpPr>
            <p:spPr>
              <a:xfrm>
                <a:off x="6011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26">
                <a:extLst>
                  <a:ext uri="{FF2B5EF4-FFF2-40B4-BE49-F238E27FC236}">
                    <a16:creationId xmlns:a16="http://schemas.microsoft.com/office/drawing/2014/main" id="{42207C2F-9450-F70A-C665-0B082517B2B9}"/>
                  </a:ext>
                </a:extLst>
              </p:cNvPr>
              <p:cNvSpPr/>
              <p:nvPr/>
            </p:nvSpPr>
            <p:spPr>
              <a:xfrm>
                <a:off x="2077375" y="56216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26">
                <a:extLst>
                  <a:ext uri="{FF2B5EF4-FFF2-40B4-BE49-F238E27FC236}">
                    <a16:creationId xmlns:a16="http://schemas.microsoft.com/office/drawing/2014/main" id="{7B66759F-87E3-1301-2079-0758145E5315}"/>
                  </a:ext>
                </a:extLst>
              </p:cNvPr>
              <p:cNvSpPr/>
              <p:nvPr/>
            </p:nvSpPr>
            <p:spPr>
              <a:xfrm>
                <a:off x="3877125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6">
                <a:extLst>
                  <a:ext uri="{FF2B5EF4-FFF2-40B4-BE49-F238E27FC236}">
                    <a16:creationId xmlns:a16="http://schemas.microsoft.com/office/drawing/2014/main" id="{73DFB067-309D-D6D2-5D01-0DA263AC056C}"/>
                  </a:ext>
                </a:extLst>
              </p:cNvPr>
              <p:cNvSpPr/>
              <p:nvPr/>
            </p:nvSpPr>
            <p:spPr>
              <a:xfrm>
                <a:off x="4240325" y="40995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26">
                <a:extLst>
                  <a:ext uri="{FF2B5EF4-FFF2-40B4-BE49-F238E27FC236}">
                    <a16:creationId xmlns:a16="http://schemas.microsoft.com/office/drawing/2014/main" id="{3D9E9B99-A233-18BA-78A0-DB591CBC69A6}"/>
                  </a:ext>
                </a:extLst>
              </p:cNvPr>
              <p:cNvSpPr/>
              <p:nvPr/>
            </p:nvSpPr>
            <p:spPr>
              <a:xfrm>
                <a:off x="4150675" y="565207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26">
                <a:extLst>
                  <a:ext uri="{FF2B5EF4-FFF2-40B4-BE49-F238E27FC236}">
                    <a16:creationId xmlns:a16="http://schemas.microsoft.com/office/drawing/2014/main" id="{723532BE-CADF-3716-4169-B7A7CF77A455}"/>
                  </a:ext>
                </a:extLst>
              </p:cNvPr>
              <p:cNvSpPr/>
              <p:nvPr/>
            </p:nvSpPr>
            <p:spPr>
              <a:xfrm>
                <a:off x="722700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26">
                <a:extLst>
                  <a:ext uri="{FF2B5EF4-FFF2-40B4-BE49-F238E27FC236}">
                    <a16:creationId xmlns:a16="http://schemas.microsoft.com/office/drawing/2014/main" id="{98F682F1-EE7B-B7A4-8623-BF2D54120399}"/>
                  </a:ext>
                </a:extLst>
              </p:cNvPr>
              <p:cNvSpPr/>
              <p:nvPr/>
            </p:nvSpPr>
            <p:spPr>
              <a:xfrm>
                <a:off x="3521175" y="4139075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26">
                <a:extLst>
                  <a:ext uri="{FF2B5EF4-FFF2-40B4-BE49-F238E27FC236}">
                    <a16:creationId xmlns:a16="http://schemas.microsoft.com/office/drawing/2014/main" id="{D69624D8-C601-C783-7ACF-0C1EB1B3B5DE}"/>
                  </a:ext>
                </a:extLst>
              </p:cNvPr>
              <p:cNvSpPr/>
              <p:nvPr/>
            </p:nvSpPr>
            <p:spPr>
              <a:xfrm>
                <a:off x="549900" y="31731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6">
                <a:extLst>
                  <a:ext uri="{FF2B5EF4-FFF2-40B4-BE49-F238E27FC236}">
                    <a16:creationId xmlns:a16="http://schemas.microsoft.com/office/drawing/2014/main" id="{5B45D65A-6E7E-D2F6-3EDC-82971331666F}"/>
                  </a:ext>
                </a:extLst>
              </p:cNvPr>
              <p:cNvSpPr/>
              <p:nvPr/>
            </p:nvSpPr>
            <p:spPr>
              <a:xfrm>
                <a:off x="2060375" y="21116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6">
                <a:extLst>
                  <a:ext uri="{FF2B5EF4-FFF2-40B4-BE49-F238E27FC236}">
                    <a16:creationId xmlns:a16="http://schemas.microsoft.com/office/drawing/2014/main" id="{BDED3E88-B7F8-B7FC-2C32-1F2B9ED72CA0}"/>
                  </a:ext>
                </a:extLst>
              </p:cNvPr>
              <p:cNvSpPr/>
              <p:nvPr/>
            </p:nvSpPr>
            <p:spPr>
              <a:xfrm>
                <a:off x="549900" y="4139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6">
                <a:extLst>
                  <a:ext uri="{FF2B5EF4-FFF2-40B4-BE49-F238E27FC236}">
                    <a16:creationId xmlns:a16="http://schemas.microsoft.com/office/drawing/2014/main" id="{F819805B-676E-B768-FA8A-70C0BE461DD1}"/>
                  </a:ext>
                </a:extLst>
              </p:cNvPr>
              <p:cNvSpPr/>
              <p:nvPr/>
            </p:nvSpPr>
            <p:spPr>
              <a:xfrm>
                <a:off x="4061575" y="346390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6">
                <a:extLst>
                  <a:ext uri="{FF2B5EF4-FFF2-40B4-BE49-F238E27FC236}">
                    <a16:creationId xmlns:a16="http://schemas.microsoft.com/office/drawing/2014/main" id="{60F8C59F-0344-18E7-C9D7-256BA52599F9}"/>
                  </a:ext>
                </a:extLst>
              </p:cNvPr>
              <p:cNvSpPr/>
              <p:nvPr/>
            </p:nvSpPr>
            <p:spPr>
              <a:xfrm>
                <a:off x="2576425" y="5067000"/>
                <a:ext cx="711600" cy="8349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26">
                <a:extLst>
                  <a:ext uri="{FF2B5EF4-FFF2-40B4-BE49-F238E27FC236}">
                    <a16:creationId xmlns:a16="http://schemas.microsoft.com/office/drawing/2014/main" id="{229CD8EB-97E4-A11F-31EF-252AAD13F7E6}"/>
                  </a:ext>
                </a:extLst>
              </p:cNvPr>
              <p:cNvSpPr/>
              <p:nvPr/>
            </p:nvSpPr>
            <p:spPr>
              <a:xfrm>
                <a:off x="1128325" y="4785925"/>
                <a:ext cx="775500" cy="116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6">
                <a:extLst>
                  <a:ext uri="{FF2B5EF4-FFF2-40B4-BE49-F238E27FC236}">
                    <a16:creationId xmlns:a16="http://schemas.microsoft.com/office/drawing/2014/main" id="{22A35ABC-9908-CD75-42F3-6CCDA2BD79DE}"/>
                  </a:ext>
                </a:extLst>
              </p:cNvPr>
              <p:cNvSpPr/>
              <p:nvPr/>
            </p:nvSpPr>
            <p:spPr>
              <a:xfrm>
                <a:off x="652725" y="37891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6">
                <a:extLst>
                  <a:ext uri="{FF2B5EF4-FFF2-40B4-BE49-F238E27FC236}">
                    <a16:creationId xmlns:a16="http://schemas.microsoft.com/office/drawing/2014/main" id="{274CC07E-446F-EC83-CCBC-A4BABC907869}"/>
                  </a:ext>
                </a:extLst>
              </p:cNvPr>
              <p:cNvSpPr/>
              <p:nvPr/>
            </p:nvSpPr>
            <p:spPr>
              <a:xfrm>
                <a:off x="3072000" y="2739250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6">
                <a:extLst>
                  <a:ext uri="{FF2B5EF4-FFF2-40B4-BE49-F238E27FC236}">
                    <a16:creationId xmlns:a16="http://schemas.microsoft.com/office/drawing/2014/main" id="{8CCB3652-22A7-C2EA-B380-F03581358066}"/>
                  </a:ext>
                </a:extLst>
              </p:cNvPr>
              <p:cNvSpPr/>
              <p:nvPr/>
            </p:nvSpPr>
            <p:spPr>
              <a:xfrm>
                <a:off x="40759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6">
                <a:extLst>
                  <a:ext uri="{FF2B5EF4-FFF2-40B4-BE49-F238E27FC236}">
                    <a16:creationId xmlns:a16="http://schemas.microsoft.com/office/drawing/2014/main" id="{0CA2D5F3-84A5-5465-2B13-2420DA0D7444}"/>
                  </a:ext>
                </a:extLst>
              </p:cNvPr>
              <p:cNvSpPr/>
              <p:nvPr/>
            </p:nvSpPr>
            <p:spPr>
              <a:xfrm>
                <a:off x="3788025" y="225565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6">
                <a:extLst>
                  <a:ext uri="{FF2B5EF4-FFF2-40B4-BE49-F238E27FC236}">
                    <a16:creationId xmlns:a16="http://schemas.microsoft.com/office/drawing/2014/main" id="{E5F30468-3771-5BA2-E4D9-82BBDFA770F4}"/>
                  </a:ext>
                </a:extLst>
              </p:cNvPr>
              <p:cNvSpPr/>
              <p:nvPr/>
            </p:nvSpPr>
            <p:spPr>
              <a:xfrm>
                <a:off x="3431638" y="29215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6">
                <a:extLst>
                  <a:ext uri="{FF2B5EF4-FFF2-40B4-BE49-F238E27FC236}">
                    <a16:creationId xmlns:a16="http://schemas.microsoft.com/office/drawing/2014/main" id="{BB676FE4-2FC2-280C-E22B-EBF31A24B051}"/>
                  </a:ext>
                </a:extLst>
              </p:cNvPr>
              <p:cNvSpPr/>
              <p:nvPr/>
            </p:nvSpPr>
            <p:spPr>
              <a:xfrm>
                <a:off x="913375" y="27816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6">
                <a:extLst>
                  <a:ext uri="{FF2B5EF4-FFF2-40B4-BE49-F238E27FC236}">
                    <a16:creationId xmlns:a16="http://schemas.microsoft.com/office/drawing/2014/main" id="{A3387D1F-B04B-4BF2-C210-748E55447F20}"/>
                  </a:ext>
                </a:extLst>
              </p:cNvPr>
              <p:cNvSpPr/>
              <p:nvPr/>
            </p:nvSpPr>
            <p:spPr>
              <a:xfrm>
                <a:off x="1091363" y="253670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26">
                <a:extLst>
                  <a:ext uri="{FF2B5EF4-FFF2-40B4-BE49-F238E27FC236}">
                    <a16:creationId xmlns:a16="http://schemas.microsoft.com/office/drawing/2014/main" id="{4223E52F-DB58-491D-F2F3-6414CF72C725}"/>
                  </a:ext>
                </a:extLst>
              </p:cNvPr>
              <p:cNvSpPr/>
              <p:nvPr/>
            </p:nvSpPr>
            <p:spPr>
              <a:xfrm>
                <a:off x="4075950" y="45954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26">
                <a:extLst>
                  <a:ext uri="{FF2B5EF4-FFF2-40B4-BE49-F238E27FC236}">
                    <a16:creationId xmlns:a16="http://schemas.microsoft.com/office/drawing/2014/main" id="{BDBB1DB9-C877-0887-58E5-92F74A919732}"/>
                  </a:ext>
                </a:extLst>
              </p:cNvPr>
              <p:cNvSpPr/>
              <p:nvPr/>
            </p:nvSpPr>
            <p:spPr>
              <a:xfrm>
                <a:off x="3575200" y="5652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6">
                <a:extLst>
                  <a:ext uri="{FF2B5EF4-FFF2-40B4-BE49-F238E27FC236}">
                    <a16:creationId xmlns:a16="http://schemas.microsoft.com/office/drawing/2014/main" id="{17BF095C-CFFB-33FB-25B4-A249B09C0D40}"/>
                  </a:ext>
                </a:extLst>
              </p:cNvPr>
              <p:cNvSpPr/>
              <p:nvPr/>
            </p:nvSpPr>
            <p:spPr>
              <a:xfrm flipH="1">
                <a:off x="2697975" y="5711325"/>
                <a:ext cx="8232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6">
                <a:extLst>
                  <a:ext uri="{FF2B5EF4-FFF2-40B4-BE49-F238E27FC236}">
                    <a16:creationId xmlns:a16="http://schemas.microsoft.com/office/drawing/2014/main" id="{32329149-7BED-F33B-C06E-7820D1F2F6A4}"/>
                  </a:ext>
                </a:extLst>
              </p:cNvPr>
              <p:cNvSpPr/>
              <p:nvPr/>
            </p:nvSpPr>
            <p:spPr>
              <a:xfrm>
                <a:off x="549900" y="57113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6">
                <a:extLst>
                  <a:ext uri="{FF2B5EF4-FFF2-40B4-BE49-F238E27FC236}">
                    <a16:creationId xmlns:a16="http://schemas.microsoft.com/office/drawing/2014/main" id="{1B811A11-ECDC-69B1-AF03-28BA718C037C}"/>
                  </a:ext>
                </a:extLst>
              </p:cNvPr>
              <p:cNvSpPr/>
              <p:nvPr/>
            </p:nvSpPr>
            <p:spPr>
              <a:xfrm flipH="1">
                <a:off x="517300" y="4536225"/>
                <a:ext cx="2430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6">
                <a:extLst>
                  <a:ext uri="{FF2B5EF4-FFF2-40B4-BE49-F238E27FC236}">
                    <a16:creationId xmlns:a16="http://schemas.microsoft.com/office/drawing/2014/main" id="{49C5DF3C-194E-12F0-3695-0711384FB7A8}"/>
                  </a:ext>
                </a:extLst>
              </p:cNvPr>
              <p:cNvSpPr/>
              <p:nvPr/>
            </p:nvSpPr>
            <p:spPr>
              <a:xfrm>
                <a:off x="2576425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26">
                <a:extLst>
                  <a:ext uri="{FF2B5EF4-FFF2-40B4-BE49-F238E27FC236}">
                    <a16:creationId xmlns:a16="http://schemas.microsoft.com/office/drawing/2014/main" id="{B2B367FB-8E55-4843-C322-C30C890DF7B6}"/>
                  </a:ext>
                </a:extLst>
              </p:cNvPr>
              <p:cNvSpPr/>
              <p:nvPr/>
            </p:nvSpPr>
            <p:spPr>
              <a:xfrm>
                <a:off x="3152475" y="19627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6">
                <a:extLst>
                  <a:ext uri="{FF2B5EF4-FFF2-40B4-BE49-F238E27FC236}">
                    <a16:creationId xmlns:a16="http://schemas.microsoft.com/office/drawing/2014/main" id="{3679B86D-7A44-BB02-1188-799373A52B94}"/>
                  </a:ext>
                </a:extLst>
              </p:cNvPr>
              <p:cNvSpPr/>
              <p:nvPr/>
            </p:nvSpPr>
            <p:spPr>
              <a:xfrm>
                <a:off x="3431650" y="22497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6">
                <a:extLst>
                  <a:ext uri="{FF2B5EF4-FFF2-40B4-BE49-F238E27FC236}">
                    <a16:creationId xmlns:a16="http://schemas.microsoft.com/office/drawing/2014/main" id="{79D3B062-3D60-C094-87E5-8D108F6A4C69}"/>
                  </a:ext>
                </a:extLst>
              </p:cNvPr>
              <p:cNvSpPr/>
              <p:nvPr/>
            </p:nvSpPr>
            <p:spPr>
              <a:xfrm>
                <a:off x="1563163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6">
                <a:extLst>
                  <a:ext uri="{FF2B5EF4-FFF2-40B4-BE49-F238E27FC236}">
                    <a16:creationId xmlns:a16="http://schemas.microsoft.com/office/drawing/2014/main" id="{AFBA66A6-C1E9-CF3C-C1FE-037BA2719AA7}"/>
                  </a:ext>
                </a:extLst>
              </p:cNvPr>
              <p:cNvSpPr/>
              <p:nvPr/>
            </p:nvSpPr>
            <p:spPr>
              <a:xfrm>
                <a:off x="1056538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8D1FBE-4132-313D-9681-C42FA3CC35E0}"/>
              </a:ext>
            </a:extLst>
          </p:cNvPr>
          <p:cNvGrpSpPr/>
          <p:nvPr/>
        </p:nvGrpSpPr>
        <p:grpSpPr>
          <a:xfrm>
            <a:off x="8949666" y="2787219"/>
            <a:ext cx="2404134" cy="2406081"/>
            <a:chOff x="7250541" y="1946659"/>
            <a:chExt cx="3960009" cy="3963216"/>
          </a:xfrm>
        </p:grpSpPr>
        <p:pic>
          <p:nvPicPr>
            <p:cNvPr id="407" name="Google Shape;407;p26">
              <a:extLst>
                <a:ext uri="{FF2B5EF4-FFF2-40B4-BE49-F238E27FC236}">
                  <a16:creationId xmlns:a16="http://schemas.microsoft.com/office/drawing/2014/main" id="{30107511-BF0C-196B-5DFA-FDCFE7C651F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7250541" y="1946659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26">
              <a:extLst>
                <a:ext uri="{FF2B5EF4-FFF2-40B4-BE49-F238E27FC236}">
                  <a16:creationId xmlns:a16="http://schemas.microsoft.com/office/drawing/2014/main" id="{21359350-275D-49D6-48AF-DC82ED52B17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0550" y="1949875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26">
              <a:extLst>
                <a:ext uri="{FF2B5EF4-FFF2-40B4-BE49-F238E27FC236}">
                  <a16:creationId xmlns:a16="http://schemas.microsoft.com/office/drawing/2014/main" id="{6F8B2D0A-E7B2-2E5D-030E-56A972A935B6}"/>
                </a:ext>
              </a:extLst>
            </p:cNvPr>
            <p:cNvSpPr/>
            <p:nvPr/>
          </p:nvSpPr>
          <p:spPr>
            <a:xfrm>
              <a:off x="7827966" y="2309772"/>
              <a:ext cx="2653500" cy="3000900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411;p26">
            <a:extLst>
              <a:ext uri="{FF2B5EF4-FFF2-40B4-BE49-F238E27FC236}">
                <a16:creationId xmlns:a16="http://schemas.microsoft.com/office/drawing/2014/main" id="{C7069196-C7B0-6DE5-3A72-581E552058FA}"/>
              </a:ext>
            </a:extLst>
          </p:cNvPr>
          <p:cNvGrpSpPr/>
          <p:nvPr/>
        </p:nvGrpSpPr>
        <p:grpSpPr>
          <a:xfrm>
            <a:off x="843015" y="3976782"/>
            <a:ext cx="2602187" cy="2479066"/>
            <a:chOff x="981456" y="1864334"/>
            <a:chExt cx="4286225" cy="4083425"/>
          </a:xfrm>
        </p:grpSpPr>
        <p:pic>
          <p:nvPicPr>
            <p:cNvPr id="3" name="Google Shape;412;p26">
              <a:extLst>
                <a:ext uri="{FF2B5EF4-FFF2-40B4-BE49-F238E27FC236}">
                  <a16:creationId xmlns:a16="http://schemas.microsoft.com/office/drawing/2014/main" id="{5295B0D6-0223-9E8C-48A8-788DF9FE849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1152506" y="1949846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413;p26">
              <a:extLst>
                <a:ext uri="{FF2B5EF4-FFF2-40B4-BE49-F238E27FC236}">
                  <a16:creationId xmlns:a16="http://schemas.microsoft.com/office/drawing/2014/main" id="{29C47600-FB1F-6C15-770E-4C9110D3521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2500" y="19498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414;p26">
              <a:extLst>
                <a:ext uri="{FF2B5EF4-FFF2-40B4-BE49-F238E27FC236}">
                  <a16:creationId xmlns:a16="http://schemas.microsoft.com/office/drawing/2014/main" id="{7C50E6D6-AFB3-7014-A2EC-1643E88AF90F}"/>
                </a:ext>
              </a:extLst>
            </p:cNvPr>
            <p:cNvGrpSpPr/>
            <p:nvPr/>
          </p:nvGrpSpPr>
          <p:grpSpPr>
            <a:xfrm>
              <a:off x="981456" y="1864334"/>
              <a:ext cx="4286225" cy="4083425"/>
              <a:chOff x="279600" y="1933750"/>
              <a:chExt cx="4286225" cy="4083425"/>
            </a:xfrm>
          </p:grpSpPr>
          <p:sp>
            <p:nvSpPr>
              <p:cNvPr id="6" name="Google Shape;415;p26">
                <a:extLst>
                  <a:ext uri="{FF2B5EF4-FFF2-40B4-BE49-F238E27FC236}">
                    <a16:creationId xmlns:a16="http://schemas.microsoft.com/office/drawing/2014/main" id="{5231B0D3-6493-DAB7-9AD3-C459BCCD7D6F}"/>
                  </a:ext>
                </a:extLst>
              </p:cNvPr>
              <p:cNvSpPr/>
              <p:nvPr/>
            </p:nvSpPr>
            <p:spPr>
              <a:xfrm>
                <a:off x="1048200" y="24202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416;p26">
                <a:extLst>
                  <a:ext uri="{FF2B5EF4-FFF2-40B4-BE49-F238E27FC236}">
                    <a16:creationId xmlns:a16="http://schemas.microsoft.com/office/drawing/2014/main" id="{7F773F07-12B3-03F8-4561-E50016E5EA4A}"/>
                  </a:ext>
                </a:extLst>
              </p:cNvPr>
              <p:cNvSpPr/>
              <p:nvPr/>
            </p:nvSpPr>
            <p:spPr>
              <a:xfrm>
                <a:off x="1174550" y="26207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417;p26">
                <a:extLst>
                  <a:ext uri="{FF2B5EF4-FFF2-40B4-BE49-F238E27FC236}">
                    <a16:creationId xmlns:a16="http://schemas.microsoft.com/office/drawing/2014/main" id="{A66F6E5B-B5B6-8F8D-E266-9F517A9F40ED}"/>
                  </a:ext>
                </a:extLst>
              </p:cNvPr>
              <p:cNvSpPr/>
              <p:nvPr/>
            </p:nvSpPr>
            <p:spPr>
              <a:xfrm>
                <a:off x="279600" y="19337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418;p26">
                <a:extLst>
                  <a:ext uri="{FF2B5EF4-FFF2-40B4-BE49-F238E27FC236}">
                    <a16:creationId xmlns:a16="http://schemas.microsoft.com/office/drawing/2014/main" id="{C859CC10-7BAB-2FEF-DDD9-17B5D2B56D01}"/>
                  </a:ext>
                </a:extLst>
              </p:cNvPr>
              <p:cNvSpPr/>
              <p:nvPr/>
            </p:nvSpPr>
            <p:spPr>
              <a:xfrm>
                <a:off x="6011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419;p26">
                <a:extLst>
                  <a:ext uri="{FF2B5EF4-FFF2-40B4-BE49-F238E27FC236}">
                    <a16:creationId xmlns:a16="http://schemas.microsoft.com/office/drawing/2014/main" id="{1DEE4C50-BFDD-AC70-A193-5543E5F2E1CE}"/>
                  </a:ext>
                </a:extLst>
              </p:cNvPr>
              <p:cNvSpPr/>
              <p:nvPr/>
            </p:nvSpPr>
            <p:spPr>
              <a:xfrm>
                <a:off x="2077375" y="56216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420;p26">
                <a:extLst>
                  <a:ext uri="{FF2B5EF4-FFF2-40B4-BE49-F238E27FC236}">
                    <a16:creationId xmlns:a16="http://schemas.microsoft.com/office/drawing/2014/main" id="{4295988A-01FF-A362-56AF-C335DAEC6A34}"/>
                  </a:ext>
                </a:extLst>
              </p:cNvPr>
              <p:cNvSpPr/>
              <p:nvPr/>
            </p:nvSpPr>
            <p:spPr>
              <a:xfrm>
                <a:off x="3877125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421;p26">
                <a:extLst>
                  <a:ext uri="{FF2B5EF4-FFF2-40B4-BE49-F238E27FC236}">
                    <a16:creationId xmlns:a16="http://schemas.microsoft.com/office/drawing/2014/main" id="{F0C7BE4F-D442-05D0-6928-D78F04919C76}"/>
                  </a:ext>
                </a:extLst>
              </p:cNvPr>
              <p:cNvSpPr/>
              <p:nvPr/>
            </p:nvSpPr>
            <p:spPr>
              <a:xfrm>
                <a:off x="4240325" y="40995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422;p26">
                <a:extLst>
                  <a:ext uri="{FF2B5EF4-FFF2-40B4-BE49-F238E27FC236}">
                    <a16:creationId xmlns:a16="http://schemas.microsoft.com/office/drawing/2014/main" id="{221F9568-CFA1-94DF-3D2E-1F83A0F198D2}"/>
                  </a:ext>
                </a:extLst>
              </p:cNvPr>
              <p:cNvSpPr/>
              <p:nvPr/>
            </p:nvSpPr>
            <p:spPr>
              <a:xfrm>
                <a:off x="4150675" y="565207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423;p26">
                <a:extLst>
                  <a:ext uri="{FF2B5EF4-FFF2-40B4-BE49-F238E27FC236}">
                    <a16:creationId xmlns:a16="http://schemas.microsoft.com/office/drawing/2014/main" id="{F5F47F35-A98D-D769-0161-B00C130F374C}"/>
                  </a:ext>
                </a:extLst>
              </p:cNvPr>
              <p:cNvSpPr/>
              <p:nvPr/>
            </p:nvSpPr>
            <p:spPr>
              <a:xfrm>
                <a:off x="722700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424;p26">
                <a:extLst>
                  <a:ext uri="{FF2B5EF4-FFF2-40B4-BE49-F238E27FC236}">
                    <a16:creationId xmlns:a16="http://schemas.microsoft.com/office/drawing/2014/main" id="{BE363531-2FDA-6654-F2B6-633232FB2218}"/>
                  </a:ext>
                </a:extLst>
              </p:cNvPr>
              <p:cNvSpPr/>
              <p:nvPr/>
            </p:nvSpPr>
            <p:spPr>
              <a:xfrm>
                <a:off x="3521175" y="4139075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425;p26">
                <a:extLst>
                  <a:ext uri="{FF2B5EF4-FFF2-40B4-BE49-F238E27FC236}">
                    <a16:creationId xmlns:a16="http://schemas.microsoft.com/office/drawing/2014/main" id="{973BA337-9102-864E-D81B-47A164C0A80C}"/>
                  </a:ext>
                </a:extLst>
              </p:cNvPr>
              <p:cNvSpPr/>
              <p:nvPr/>
            </p:nvSpPr>
            <p:spPr>
              <a:xfrm>
                <a:off x="549900" y="31731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426;p26">
                <a:extLst>
                  <a:ext uri="{FF2B5EF4-FFF2-40B4-BE49-F238E27FC236}">
                    <a16:creationId xmlns:a16="http://schemas.microsoft.com/office/drawing/2014/main" id="{FA00DE7D-0C67-CDAB-0201-5CD30761169A}"/>
                  </a:ext>
                </a:extLst>
              </p:cNvPr>
              <p:cNvSpPr/>
              <p:nvPr/>
            </p:nvSpPr>
            <p:spPr>
              <a:xfrm>
                <a:off x="2060375" y="21116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427;p26">
                <a:extLst>
                  <a:ext uri="{FF2B5EF4-FFF2-40B4-BE49-F238E27FC236}">
                    <a16:creationId xmlns:a16="http://schemas.microsoft.com/office/drawing/2014/main" id="{4E1FB615-71C1-4DFD-7A23-557D561DEFC6}"/>
                  </a:ext>
                </a:extLst>
              </p:cNvPr>
              <p:cNvSpPr/>
              <p:nvPr/>
            </p:nvSpPr>
            <p:spPr>
              <a:xfrm>
                <a:off x="549900" y="4139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428;p26">
                <a:extLst>
                  <a:ext uri="{FF2B5EF4-FFF2-40B4-BE49-F238E27FC236}">
                    <a16:creationId xmlns:a16="http://schemas.microsoft.com/office/drawing/2014/main" id="{86FD9D3E-C302-2CD5-9C16-F074BC4444E1}"/>
                  </a:ext>
                </a:extLst>
              </p:cNvPr>
              <p:cNvSpPr/>
              <p:nvPr/>
            </p:nvSpPr>
            <p:spPr>
              <a:xfrm>
                <a:off x="4061575" y="346390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429;p26">
                <a:extLst>
                  <a:ext uri="{FF2B5EF4-FFF2-40B4-BE49-F238E27FC236}">
                    <a16:creationId xmlns:a16="http://schemas.microsoft.com/office/drawing/2014/main" id="{7035D7A9-3538-968A-0BBA-AC343B564A9C}"/>
                  </a:ext>
                </a:extLst>
              </p:cNvPr>
              <p:cNvSpPr/>
              <p:nvPr/>
            </p:nvSpPr>
            <p:spPr>
              <a:xfrm>
                <a:off x="2576425" y="5067000"/>
                <a:ext cx="711600" cy="8349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430;p26">
                <a:extLst>
                  <a:ext uri="{FF2B5EF4-FFF2-40B4-BE49-F238E27FC236}">
                    <a16:creationId xmlns:a16="http://schemas.microsoft.com/office/drawing/2014/main" id="{3FBC7462-2124-E5A6-230D-F83541E11F19}"/>
                  </a:ext>
                </a:extLst>
              </p:cNvPr>
              <p:cNvSpPr/>
              <p:nvPr/>
            </p:nvSpPr>
            <p:spPr>
              <a:xfrm>
                <a:off x="1128325" y="4785925"/>
                <a:ext cx="775500" cy="116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431;p26">
                <a:extLst>
                  <a:ext uri="{FF2B5EF4-FFF2-40B4-BE49-F238E27FC236}">
                    <a16:creationId xmlns:a16="http://schemas.microsoft.com/office/drawing/2014/main" id="{C018B6FC-7B16-D91B-218C-275D37E49892}"/>
                  </a:ext>
                </a:extLst>
              </p:cNvPr>
              <p:cNvSpPr/>
              <p:nvPr/>
            </p:nvSpPr>
            <p:spPr>
              <a:xfrm>
                <a:off x="652725" y="37891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32;p26">
                <a:extLst>
                  <a:ext uri="{FF2B5EF4-FFF2-40B4-BE49-F238E27FC236}">
                    <a16:creationId xmlns:a16="http://schemas.microsoft.com/office/drawing/2014/main" id="{51CFC7E9-4D10-C6C4-55F1-48AF1DA0A38C}"/>
                  </a:ext>
                </a:extLst>
              </p:cNvPr>
              <p:cNvSpPr/>
              <p:nvPr/>
            </p:nvSpPr>
            <p:spPr>
              <a:xfrm>
                <a:off x="3072000" y="2739250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33;p26">
                <a:extLst>
                  <a:ext uri="{FF2B5EF4-FFF2-40B4-BE49-F238E27FC236}">
                    <a16:creationId xmlns:a16="http://schemas.microsoft.com/office/drawing/2014/main" id="{6694356C-16F2-7EF8-13D1-CFD080338797}"/>
                  </a:ext>
                </a:extLst>
              </p:cNvPr>
              <p:cNvSpPr/>
              <p:nvPr/>
            </p:nvSpPr>
            <p:spPr>
              <a:xfrm>
                <a:off x="40759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434;p26">
                <a:extLst>
                  <a:ext uri="{FF2B5EF4-FFF2-40B4-BE49-F238E27FC236}">
                    <a16:creationId xmlns:a16="http://schemas.microsoft.com/office/drawing/2014/main" id="{0615148A-41F0-4141-BB82-44792F41A280}"/>
                  </a:ext>
                </a:extLst>
              </p:cNvPr>
              <p:cNvSpPr/>
              <p:nvPr/>
            </p:nvSpPr>
            <p:spPr>
              <a:xfrm>
                <a:off x="3788025" y="225565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435;p26">
                <a:extLst>
                  <a:ext uri="{FF2B5EF4-FFF2-40B4-BE49-F238E27FC236}">
                    <a16:creationId xmlns:a16="http://schemas.microsoft.com/office/drawing/2014/main" id="{8647445A-FB02-62C6-A901-059FF5D5A9FE}"/>
                  </a:ext>
                </a:extLst>
              </p:cNvPr>
              <p:cNvSpPr/>
              <p:nvPr/>
            </p:nvSpPr>
            <p:spPr>
              <a:xfrm>
                <a:off x="3431638" y="29215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436;p26">
                <a:extLst>
                  <a:ext uri="{FF2B5EF4-FFF2-40B4-BE49-F238E27FC236}">
                    <a16:creationId xmlns:a16="http://schemas.microsoft.com/office/drawing/2014/main" id="{D1CFEAA3-D7A3-D63C-2858-93F1A7ACA676}"/>
                  </a:ext>
                </a:extLst>
              </p:cNvPr>
              <p:cNvSpPr/>
              <p:nvPr/>
            </p:nvSpPr>
            <p:spPr>
              <a:xfrm>
                <a:off x="913375" y="27816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437;p26">
                <a:extLst>
                  <a:ext uri="{FF2B5EF4-FFF2-40B4-BE49-F238E27FC236}">
                    <a16:creationId xmlns:a16="http://schemas.microsoft.com/office/drawing/2014/main" id="{FB0C82DD-BEF9-E220-1CDE-D017BA92F985}"/>
                  </a:ext>
                </a:extLst>
              </p:cNvPr>
              <p:cNvSpPr/>
              <p:nvPr/>
            </p:nvSpPr>
            <p:spPr>
              <a:xfrm>
                <a:off x="1091363" y="253670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438;p26">
                <a:extLst>
                  <a:ext uri="{FF2B5EF4-FFF2-40B4-BE49-F238E27FC236}">
                    <a16:creationId xmlns:a16="http://schemas.microsoft.com/office/drawing/2014/main" id="{2B82F690-7996-FAC0-7A37-09FA80A6A83C}"/>
                  </a:ext>
                </a:extLst>
              </p:cNvPr>
              <p:cNvSpPr/>
              <p:nvPr/>
            </p:nvSpPr>
            <p:spPr>
              <a:xfrm>
                <a:off x="4075950" y="45954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39;p26">
                <a:extLst>
                  <a:ext uri="{FF2B5EF4-FFF2-40B4-BE49-F238E27FC236}">
                    <a16:creationId xmlns:a16="http://schemas.microsoft.com/office/drawing/2014/main" id="{E7BCCF14-C675-5DEF-465C-6974E5D6D2C1}"/>
                  </a:ext>
                </a:extLst>
              </p:cNvPr>
              <p:cNvSpPr/>
              <p:nvPr/>
            </p:nvSpPr>
            <p:spPr>
              <a:xfrm>
                <a:off x="3575200" y="5652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40;p26">
                <a:extLst>
                  <a:ext uri="{FF2B5EF4-FFF2-40B4-BE49-F238E27FC236}">
                    <a16:creationId xmlns:a16="http://schemas.microsoft.com/office/drawing/2014/main" id="{9AFB80F7-C0FC-6757-FE24-702A878E8EC6}"/>
                  </a:ext>
                </a:extLst>
              </p:cNvPr>
              <p:cNvSpPr/>
              <p:nvPr/>
            </p:nvSpPr>
            <p:spPr>
              <a:xfrm flipH="1">
                <a:off x="2697975" y="5711325"/>
                <a:ext cx="8232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441;p26">
                <a:extLst>
                  <a:ext uri="{FF2B5EF4-FFF2-40B4-BE49-F238E27FC236}">
                    <a16:creationId xmlns:a16="http://schemas.microsoft.com/office/drawing/2014/main" id="{FBEB5943-A546-CBDA-546C-E268AE0B01E4}"/>
                  </a:ext>
                </a:extLst>
              </p:cNvPr>
              <p:cNvSpPr/>
              <p:nvPr/>
            </p:nvSpPr>
            <p:spPr>
              <a:xfrm>
                <a:off x="549900" y="57113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442;p26">
                <a:extLst>
                  <a:ext uri="{FF2B5EF4-FFF2-40B4-BE49-F238E27FC236}">
                    <a16:creationId xmlns:a16="http://schemas.microsoft.com/office/drawing/2014/main" id="{7D4DB44C-DF27-C48C-EBB7-30107EDE1AC0}"/>
                  </a:ext>
                </a:extLst>
              </p:cNvPr>
              <p:cNvSpPr/>
              <p:nvPr/>
            </p:nvSpPr>
            <p:spPr>
              <a:xfrm flipH="1">
                <a:off x="517300" y="4536225"/>
                <a:ext cx="2430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443;p26">
                <a:extLst>
                  <a:ext uri="{FF2B5EF4-FFF2-40B4-BE49-F238E27FC236}">
                    <a16:creationId xmlns:a16="http://schemas.microsoft.com/office/drawing/2014/main" id="{0E09858F-3182-6FBF-FECA-4D84E3FB41BB}"/>
                  </a:ext>
                </a:extLst>
              </p:cNvPr>
              <p:cNvSpPr/>
              <p:nvPr/>
            </p:nvSpPr>
            <p:spPr>
              <a:xfrm>
                <a:off x="2576425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444;p26">
                <a:extLst>
                  <a:ext uri="{FF2B5EF4-FFF2-40B4-BE49-F238E27FC236}">
                    <a16:creationId xmlns:a16="http://schemas.microsoft.com/office/drawing/2014/main" id="{EA5D6944-3C0F-43F3-DA14-F6D557D5FACB}"/>
                  </a:ext>
                </a:extLst>
              </p:cNvPr>
              <p:cNvSpPr/>
              <p:nvPr/>
            </p:nvSpPr>
            <p:spPr>
              <a:xfrm>
                <a:off x="3152475" y="19627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445;p26">
                <a:extLst>
                  <a:ext uri="{FF2B5EF4-FFF2-40B4-BE49-F238E27FC236}">
                    <a16:creationId xmlns:a16="http://schemas.microsoft.com/office/drawing/2014/main" id="{068417ED-4612-F74E-07D4-A5E830371008}"/>
                  </a:ext>
                </a:extLst>
              </p:cNvPr>
              <p:cNvSpPr/>
              <p:nvPr/>
            </p:nvSpPr>
            <p:spPr>
              <a:xfrm>
                <a:off x="3431650" y="22497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446;p26">
                <a:extLst>
                  <a:ext uri="{FF2B5EF4-FFF2-40B4-BE49-F238E27FC236}">
                    <a16:creationId xmlns:a16="http://schemas.microsoft.com/office/drawing/2014/main" id="{41CD50C7-A371-F838-638A-2E78058FF33E}"/>
                  </a:ext>
                </a:extLst>
              </p:cNvPr>
              <p:cNvSpPr/>
              <p:nvPr/>
            </p:nvSpPr>
            <p:spPr>
              <a:xfrm>
                <a:off x="1563163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447;p26">
                <a:extLst>
                  <a:ext uri="{FF2B5EF4-FFF2-40B4-BE49-F238E27FC236}">
                    <a16:creationId xmlns:a16="http://schemas.microsoft.com/office/drawing/2014/main" id="{A14FD2A4-AA70-3EBA-08DC-C9B9D197F2F8}"/>
                  </a:ext>
                </a:extLst>
              </p:cNvPr>
              <p:cNvSpPr/>
              <p:nvPr/>
            </p:nvSpPr>
            <p:spPr>
              <a:xfrm>
                <a:off x="1056538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" name="Google Shape;411;p26">
            <a:extLst>
              <a:ext uri="{FF2B5EF4-FFF2-40B4-BE49-F238E27FC236}">
                <a16:creationId xmlns:a16="http://schemas.microsoft.com/office/drawing/2014/main" id="{F4BDF3A3-400E-3C32-D8FC-EB3408B1C04D}"/>
              </a:ext>
            </a:extLst>
          </p:cNvPr>
          <p:cNvGrpSpPr/>
          <p:nvPr/>
        </p:nvGrpSpPr>
        <p:grpSpPr>
          <a:xfrm>
            <a:off x="4392708" y="2737249"/>
            <a:ext cx="2602187" cy="2479066"/>
            <a:chOff x="981456" y="1864334"/>
            <a:chExt cx="4286225" cy="4083425"/>
          </a:xfrm>
        </p:grpSpPr>
        <p:pic>
          <p:nvPicPr>
            <p:cNvPr id="41" name="Google Shape;412;p26">
              <a:extLst>
                <a:ext uri="{FF2B5EF4-FFF2-40B4-BE49-F238E27FC236}">
                  <a16:creationId xmlns:a16="http://schemas.microsoft.com/office/drawing/2014/main" id="{B368B9C4-4691-EEAA-F296-EB340EE1682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73" t="4980" r="33476" b="48859"/>
            <a:stretch/>
          </p:blipFill>
          <p:spPr>
            <a:xfrm>
              <a:off x="1152506" y="1949846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13;p26">
              <a:extLst>
                <a:ext uri="{FF2B5EF4-FFF2-40B4-BE49-F238E27FC236}">
                  <a16:creationId xmlns:a16="http://schemas.microsoft.com/office/drawing/2014/main" id="{CB950FFA-9935-69A1-2668-225681A5307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2500" y="19498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14;p26">
              <a:extLst>
                <a:ext uri="{FF2B5EF4-FFF2-40B4-BE49-F238E27FC236}">
                  <a16:creationId xmlns:a16="http://schemas.microsoft.com/office/drawing/2014/main" id="{D75A98B7-2C8D-DEBF-38AE-DF705EB3B4C8}"/>
                </a:ext>
              </a:extLst>
            </p:cNvPr>
            <p:cNvGrpSpPr/>
            <p:nvPr/>
          </p:nvGrpSpPr>
          <p:grpSpPr>
            <a:xfrm>
              <a:off x="981456" y="1864334"/>
              <a:ext cx="4286225" cy="4083425"/>
              <a:chOff x="279600" y="1933750"/>
              <a:chExt cx="4286225" cy="4083425"/>
            </a:xfrm>
          </p:grpSpPr>
          <p:sp>
            <p:nvSpPr>
              <p:cNvPr id="44" name="Google Shape;415;p26">
                <a:extLst>
                  <a:ext uri="{FF2B5EF4-FFF2-40B4-BE49-F238E27FC236}">
                    <a16:creationId xmlns:a16="http://schemas.microsoft.com/office/drawing/2014/main" id="{5839FA97-9805-F645-AF84-C5DEC5843AC4}"/>
                  </a:ext>
                </a:extLst>
              </p:cNvPr>
              <p:cNvSpPr/>
              <p:nvPr/>
            </p:nvSpPr>
            <p:spPr>
              <a:xfrm>
                <a:off x="1048200" y="24202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16;p26">
                <a:extLst>
                  <a:ext uri="{FF2B5EF4-FFF2-40B4-BE49-F238E27FC236}">
                    <a16:creationId xmlns:a16="http://schemas.microsoft.com/office/drawing/2014/main" id="{9587BA1B-888B-C30A-D3D3-C2F3F493B4E6}"/>
                  </a:ext>
                </a:extLst>
              </p:cNvPr>
              <p:cNvSpPr/>
              <p:nvPr/>
            </p:nvSpPr>
            <p:spPr>
              <a:xfrm>
                <a:off x="1174550" y="26207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17;p26">
                <a:extLst>
                  <a:ext uri="{FF2B5EF4-FFF2-40B4-BE49-F238E27FC236}">
                    <a16:creationId xmlns:a16="http://schemas.microsoft.com/office/drawing/2014/main" id="{AF4A2C17-A66B-A2EA-54DB-6E15A9BD1A62}"/>
                  </a:ext>
                </a:extLst>
              </p:cNvPr>
              <p:cNvSpPr/>
              <p:nvPr/>
            </p:nvSpPr>
            <p:spPr>
              <a:xfrm>
                <a:off x="279600" y="19337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18;p26">
                <a:extLst>
                  <a:ext uri="{FF2B5EF4-FFF2-40B4-BE49-F238E27FC236}">
                    <a16:creationId xmlns:a16="http://schemas.microsoft.com/office/drawing/2014/main" id="{72F035AA-6C47-03CC-94B6-FEAAEF20E3B8}"/>
                  </a:ext>
                </a:extLst>
              </p:cNvPr>
              <p:cNvSpPr/>
              <p:nvPr/>
            </p:nvSpPr>
            <p:spPr>
              <a:xfrm>
                <a:off x="6011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19;p26">
                <a:extLst>
                  <a:ext uri="{FF2B5EF4-FFF2-40B4-BE49-F238E27FC236}">
                    <a16:creationId xmlns:a16="http://schemas.microsoft.com/office/drawing/2014/main" id="{DA8B481E-4534-0C2F-D7C6-86431A196657}"/>
                  </a:ext>
                </a:extLst>
              </p:cNvPr>
              <p:cNvSpPr/>
              <p:nvPr/>
            </p:nvSpPr>
            <p:spPr>
              <a:xfrm>
                <a:off x="2077375" y="56216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20;p26">
                <a:extLst>
                  <a:ext uri="{FF2B5EF4-FFF2-40B4-BE49-F238E27FC236}">
                    <a16:creationId xmlns:a16="http://schemas.microsoft.com/office/drawing/2014/main" id="{2A6057FA-ED8B-8970-3D4D-CEB132FCB61E}"/>
                  </a:ext>
                </a:extLst>
              </p:cNvPr>
              <p:cNvSpPr/>
              <p:nvPr/>
            </p:nvSpPr>
            <p:spPr>
              <a:xfrm>
                <a:off x="3877125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421;p26">
                <a:extLst>
                  <a:ext uri="{FF2B5EF4-FFF2-40B4-BE49-F238E27FC236}">
                    <a16:creationId xmlns:a16="http://schemas.microsoft.com/office/drawing/2014/main" id="{0CA63D00-6A9E-4465-5170-42EA6B6B9318}"/>
                  </a:ext>
                </a:extLst>
              </p:cNvPr>
              <p:cNvSpPr/>
              <p:nvPr/>
            </p:nvSpPr>
            <p:spPr>
              <a:xfrm>
                <a:off x="4240325" y="40995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422;p26">
                <a:extLst>
                  <a:ext uri="{FF2B5EF4-FFF2-40B4-BE49-F238E27FC236}">
                    <a16:creationId xmlns:a16="http://schemas.microsoft.com/office/drawing/2014/main" id="{74755CEC-D810-5AAA-C401-77B88A7C70EF}"/>
                  </a:ext>
                </a:extLst>
              </p:cNvPr>
              <p:cNvSpPr/>
              <p:nvPr/>
            </p:nvSpPr>
            <p:spPr>
              <a:xfrm>
                <a:off x="4150675" y="565207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423;p26">
                <a:extLst>
                  <a:ext uri="{FF2B5EF4-FFF2-40B4-BE49-F238E27FC236}">
                    <a16:creationId xmlns:a16="http://schemas.microsoft.com/office/drawing/2014/main" id="{32AE86E1-8C4B-7570-E4B1-80BF1D6BD47E}"/>
                  </a:ext>
                </a:extLst>
              </p:cNvPr>
              <p:cNvSpPr/>
              <p:nvPr/>
            </p:nvSpPr>
            <p:spPr>
              <a:xfrm>
                <a:off x="722700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424;p26">
                <a:extLst>
                  <a:ext uri="{FF2B5EF4-FFF2-40B4-BE49-F238E27FC236}">
                    <a16:creationId xmlns:a16="http://schemas.microsoft.com/office/drawing/2014/main" id="{650B6101-2E81-AA2D-24E9-399F02F07A20}"/>
                  </a:ext>
                </a:extLst>
              </p:cNvPr>
              <p:cNvSpPr/>
              <p:nvPr/>
            </p:nvSpPr>
            <p:spPr>
              <a:xfrm>
                <a:off x="3521175" y="4139075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425;p26">
                <a:extLst>
                  <a:ext uri="{FF2B5EF4-FFF2-40B4-BE49-F238E27FC236}">
                    <a16:creationId xmlns:a16="http://schemas.microsoft.com/office/drawing/2014/main" id="{49292871-8D17-7D49-33DC-2C787E61EB31}"/>
                  </a:ext>
                </a:extLst>
              </p:cNvPr>
              <p:cNvSpPr/>
              <p:nvPr/>
            </p:nvSpPr>
            <p:spPr>
              <a:xfrm>
                <a:off x="549900" y="31731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426;p26">
                <a:extLst>
                  <a:ext uri="{FF2B5EF4-FFF2-40B4-BE49-F238E27FC236}">
                    <a16:creationId xmlns:a16="http://schemas.microsoft.com/office/drawing/2014/main" id="{7AFE118A-678D-6067-751F-83FE1368A193}"/>
                  </a:ext>
                </a:extLst>
              </p:cNvPr>
              <p:cNvSpPr/>
              <p:nvPr/>
            </p:nvSpPr>
            <p:spPr>
              <a:xfrm>
                <a:off x="2060375" y="21116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427;p26">
                <a:extLst>
                  <a:ext uri="{FF2B5EF4-FFF2-40B4-BE49-F238E27FC236}">
                    <a16:creationId xmlns:a16="http://schemas.microsoft.com/office/drawing/2014/main" id="{48CD6BAC-6E0D-6173-A65C-7839A182B2DE}"/>
                  </a:ext>
                </a:extLst>
              </p:cNvPr>
              <p:cNvSpPr/>
              <p:nvPr/>
            </p:nvSpPr>
            <p:spPr>
              <a:xfrm>
                <a:off x="549900" y="4139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428;p26">
                <a:extLst>
                  <a:ext uri="{FF2B5EF4-FFF2-40B4-BE49-F238E27FC236}">
                    <a16:creationId xmlns:a16="http://schemas.microsoft.com/office/drawing/2014/main" id="{97D742A2-E1D4-7B7C-B87A-69A4217CA38E}"/>
                  </a:ext>
                </a:extLst>
              </p:cNvPr>
              <p:cNvSpPr/>
              <p:nvPr/>
            </p:nvSpPr>
            <p:spPr>
              <a:xfrm>
                <a:off x="4061575" y="346390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429;p26">
                <a:extLst>
                  <a:ext uri="{FF2B5EF4-FFF2-40B4-BE49-F238E27FC236}">
                    <a16:creationId xmlns:a16="http://schemas.microsoft.com/office/drawing/2014/main" id="{90948F85-55A0-AE37-928E-A99114C32094}"/>
                  </a:ext>
                </a:extLst>
              </p:cNvPr>
              <p:cNvSpPr/>
              <p:nvPr/>
            </p:nvSpPr>
            <p:spPr>
              <a:xfrm>
                <a:off x="2576425" y="5067000"/>
                <a:ext cx="711600" cy="8349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430;p26">
                <a:extLst>
                  <a:ext uri="{FF2B5EF4-FFF2-40B4-BE49-F238E27FC236}">
                    <a16:creationId xmlns:a16="http://schemas.microsoft.com/office/drawing/2014/main" id="{A62E18D7-02A3-CD64-05FD-AA0C69C84F5C}"/>
                  </a:ext>
                </a:extLst>
              </p:cNvPr>
              <p:cNvSpPr/>
              <p:nvPr/>
            </p:nvSpPr>
            <p:spPr>
              <a:xfrm>
                <a:off x="1128325" y="4785925"/>
                <a:ext cx="775500" cy="116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431;p26">
                <a:extLst>
                  <a:ext uri="{FF2B5EF4-FFF2-40B4-BE49-F238E27FC236}">
                    <a16:creationId xmlns:a16="http://schemas.microsoft.com/office/drawing/2014/main" id="{BEF1833C-5AF0-A31C-BCB6-A7318B7C5065}"/>
                  </a:ext>
                </a:extLst>
              </p:cNvPr>
              <p:cNvSpPr/>
              <p:nvPr/>
            </p:nvSpPr>
            <p:spPr>
              <a:xfrm>
                <a:off x="652725" y="37891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432;p26">
                <a:extLst>
                  <a:ext uri="{FF2B5EF4-FFF2-40B4-BE49-F238E27FC236}">
                    <a16:creationId xmlns:a16="http://schemas.microsoft.com/office/drawing/2014/main" id="{2AB90629-AB3C-F2F9-4649-EF2564F4E146}"/>
                  </a:ext>
                </a:extLst>
              </p:cNvPr>
              <p:cNvSpPr/>
              <p:nvPr/>
            </p:nvSpPr>
            <p:spPr>
              <a:xfrm>
                <a:off x="3072000" y="2739250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33;p26">
                <a:extLst>
                  <a:ext uri="{FF2B5EF4-FFF2-40B4-BE49-F238E27FC236}">
                    <a16:creationId xmlns:a16="http://schemas.microsoft.com/office/drawing/2014/main" id="{7E79ABB4-96D6-C439-AFA9-7748C071A132}"/>
                  </a:ext>
                </a:extLst>
              </p:cNvPr>
              <p:cNvSpPr/>
              <p:nvPr/>
            </p:nvSpPr>
            <p:spPr>
              <a:xfrm>
                <a:off x="40759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34;p26">
                <a:extLst>
                  <a:ext uri="{FF2B5EF4-FFF2-40B4-BE49-F238E27FC236}">
                    <a16:creationId xmlns:a16="http://schemas.microsoft.com/office/drawing/2014/main" id="{D3EAF7EF-2346-13F4-A33B-D3B18CA2119A}"/>
                  </a:ext>
                </a:extLst>
              </p:cNvPr>
              <p:cNvSpPr/>
              <p:nvPr/>
            </p:nvSpPr>
            <p:spPr>
              <a:xfrm>
                <a:off x="3788025" y="225565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35;p26">
                <a:extLst>
                  <a:ext uri="{FF2B5EF4-FFF2-40B4-BE49-F238E27FC236}">
                    <a16:creationId xmlns:a16="http://schemas.microsoft.com/office/drawing/2014/main" id="{030591F2-2D4B-7C1A-8153-5C40EFCB104B}"/>
                  </a:ext>
                </a:extLst>
              </p:cNvPr>
              <p:cNvSpPr/>
              <p:nvPr/>
            </p:nvSpPr>
            <p:spPr>
              <a:xfrm>
                <a:off x="3431638" y="29215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36;p26">
                <a:extLst>
                  <a:ext uri="{FF2B5EF4-FFF2-40B4-BE49-F238E27FC236}">
                    <a16:creationId xmlns:a16="http://schemas.microsoft.com/office/drawing/2014/main" id="{896E8201-97DB-449B-CA55-CE8C77C0409A}"/>
                  </a:ext>
                </a:extLst>
              </p:cNvPr>
              <p:cNvSpPr/>
              <p:nvPr/>
            </p:nvSpPr>
            <p:spPr>
              <a:xfrm>
                <a:off x="913375" y="27816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37;p26">
                <a:extLst>
                  <a:ext uri="{FF2B5EF4-FFF2-40B4-BE49-F238E27FC236}">
                    <a16:creationId xmlns:a16="http://schemas.microsoft.com/office/drawing/2014/main" id="{BBCABCEA-4F37-564C-CF27-888CD8114633}"/>
                  </a:ext>
                </a:extLst>
              </p:cNvPr>
              <p:cNvSpPr/>
              <p:nvPr/>
            </p:nvSpPr>
            <p:spPr>
              <a:xfrm>
                <a:off x="1091363" y="253670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38;p26">
                <a:extLst>
                  <a:ext uri="{FF2B5EF4-FFF2-40B4-BE49-F238E27FC236}">
                    <a16:creationId xmlns:a16="http://schemas.microsoft.com/office/drawing/2014/main" id="{B11B34A6-C584-3D05-725F-512ABD0DE577}"/>
                  </a:ext>
                </a:extLst>
              </p:cNvPr>
              <p:cNvSpPr/>
              <p:nvPr/>
            </p:nvSpPr>
            <p:spPr>
              <a:xfrm>
                <a:off x="4075950" y="45954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39;p26">
                <a:extLst>
                  <a:ext uri="{FF2B5EF4-FFF2-40B4-BE49-F238E27FC236}">
                    <a16:creationId xmlns:a16="http://schemas.microsoft.com/office/drawing/2014/main" id="{5D64048B-45D8-D6AC-592D-77CD76C1AF6E}"/>
                  </a:ext>
                </a:extLst>
              </p:cNvPr>
              <p:cNvSpPr/>
              <p:nvPr/>
            </p:nvSpPr>
            <p:spPr>
              <a:xfrm>
                <a:off x="3575200" y="5652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40;p26">
                <a:extLst>
                  <a:ext uri="{FF2B5EF4-FFF2-40B4-BE49-F238E27FC236}">
                    <a16:creationId xmlns:a16="http://schemas.microsoft.com/office/drawing/2014/main" id="{4AAFAD1B-E0C6-8B7B-AD76-0DBB6D9570B6}"/>
                  </a:ext>
                </a:extLst>
              </p:cNvPr>
              <p:cNvSpPr/>
              <p:nvPr/>
            </p:nvSpPr>
            <p:spPr>
              <a:xfrm flipH="1">
                <a:off x="2697975" y="5711325"/>
                <a:ext cx="8232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41;p26">
                <a:extLst>
                  <a:ext uri="{FF2B5EF4-FFF2-40B4-BE49-F238E27FC236}">
                    <a16:creationId xmlns:a16="http://schemas.microsoft.com/office/drawing/2014/main" id="{163F2E11-9A2C-3FCE-8BAF-B2C44FFC2D25}"/>
                  </a:ext>
                </a:extLst>
              </p:cNvPr>
              <p:cNvSpPr/>
              <p:nvPr/>
            </p:nvSpPr>
            <p:spPr>
              <a:xfrm>
                <a:off x="549900" y="57113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42;p26">
                <a:extLst>
                  <a:ext uri="{FF2B5EF4-FFF2-40B4-BE49-F238E27FC236}">
                    <a16:creationId xmlns:a16="http://schemas.microsoft.com/office/drawing/2014/main" id="{75F1E7DE-AE4A-1595-DC28-666C7E7B7B3F}"/>
                  </a:ext>
                </a:extLst>
              </p:cNvPr>
              <p:cNvSpPr/>
              <p:nvPr/>
            </p:nvSpPr>
            <p:spPr>
              <a:xfrm flipH="1">
                <a:off x="517300" y="4536225"/>
                <a:ext cx="2430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43;p26">
                <a:extLst>
                  <a:ext uri="{FF2B5EF4-FFF2-40B4-BE49-F238E27FC236}">
                    <a16:creationId xmlns:a16="http://schemas.microsoft.com/office/drawing/2014/main" id="{5CA0F0B9-EEF0-117F-8B3F-9D896D597378}"/>
                  </a:ext>
                </a:extLst>
              </p:cNvPr>
              <p:cNvSpPr/>
              <p:nvPr/>
            </p:nvSpPr>
            <p:spPr>
              <a:xfrm>
                <a:off x="2576425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44;p26">
                <a:extLst>
                  <a:ext uri="{FF2B5EF4-FFF2-40B4-BE49-F238E27FC236}">
                    <a16:creationId xmlns:a16="http://schemas.microsoft.com/office/drawing/2014/main" id="{5D0EFF65-97DF-52D4-92B6-5756EF84E20B}"/>
                  </a:ext>
                </a:extLst>
              </p:cNvPr>
              <p:cNvSpPr/>
              <p:nvPr/>
            </p:nvSpPr>
            <p:spPr>
              <a:xfrm>
                <a:off x="3152475" y="19627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45;p26">
                <a:extLst>
                  <a:ext uri="{FF2B5EF4-FFF2-40B4-BE49-F238E27FC236}">
                    <a16:creationId xmlns:a16="http://schemas.microsoft.com/office/drawing/2014/main" id="{85CC3AD3-DE13-7971-5BF5-B900188F64BC}"/>
                  </a:ext>
                </a:extLst>
              </p:cNvPr>
              <p:cNvSpPr/>
              <p:nvPr/>
            </p:nvSpPr>
            <p:spPr>
              <a:xfrm>
                <a:off x="3431650" y="22497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46;p26">
                <a:extLst>
                  <a:ext uri="{FF2B5EF4-FFF2-40B4-BE49-F238E27FC236}">
                    <a16:creationId xmlns:a16="http://schemas.microsoft.com/office/drawing/2014/main" id="{01C5AF57-34DD-6345-237D-C0855188B1B0}"/>
                  </a:ext>
                </a:extLst>
              </p:cNvPr>
              <p:cNvSpPr/>
              <p:nvPr/>
            </p:nvSpPr>
            <p:spPr>
              <a:xfrm>
                <a:off x="1563163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47;p26">
                <a:extLst>
                  <a:ext uri="{FF2B5EF4-FFF2-40B4-BE49-F238E27FC236}">
                    <a16:creationId xmlns:a16="http://schemas.microsoft.com/office/drawing/2014/main" id="{FF6B4364-5103-2D39-E170-96CD95A0D289}"/>
                  </a:ext>
                </a:extLst>
              </p:cNvPr>
              <p:cNvSpPr/>
              <p:nvPr/>
            </p:nvSpPr>
            <p:spPr>
              <a:xfrm>
                <a:off x="1056538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6" name="TextBox 465">
            <a:extLst>
              <a:ext uri="{FF2B5EF4-FFF2-40B4-BE49-F238E27FC236}">
                <a16:creationId xmlns:a16="http://schemas.microsoft.com/office/drawing/2014/main" id="{F9267CD1-0F08-2D0A-201F-54BB3C88784C}"/>
              </a:ext>
            </a:extLst>
          </p:cNvPr>
          <p:cNvSpPr txBox="1"/>
          <p:nvPr/>
        </p:nvSpPr>
        <p:spPr>
          <a:xfrm>
            <a:off x="3621024" y="1755874"/>
            <a:ext cx="291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Concatenation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37600DD3-3854-9B18-6A01-FC1FB20BE7D2}"/>
              </a:ext>
            </a:extLst>
          </p:cNvPr>
          <p:cNvSpPr txBox="1"/>
          <p:nvPr/>
        </p:nvSpPr>
        <p:spPr>
          <a:xfrm>
            <a:off x="3621024" y="5788461"/>
            <a:ext cx="291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Concatenation</a:t>
            </a:r>
          </a:p>
        </p:txBody>
      </p:sp>
      <p:sp>
        <p:nvSpPr>
          <p:cNvPr id="468" name="Google Shape;450;p26">
            <a:extLst>
              <a:ext uri="{FF2B5EF4-FFF2-40B4-BE49-F238E27FC236}">
                <a16:creationId xmlns:a16="http://schemas.microsoft.com/office/drawing/2014/main" id="{208B9FCF-6C20-70E3-E659-D527BB253C99}"/>
              </a:ext>
            </a:extLst>
          </p:cNvPr>
          <p:cNvSpPr txBox="1"/>
          <p:nvPr/>
        </p:nvSpPr>
        <p:spPr>
          <a:xfrm>
            <a:off x="7087500" y="4547386"/>
            <a:ext cx="15231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par score et NMS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70;p27">
            <a:extLst>
              <a:ext uri="{FF2B5EF4-FFF2-40B4-BE49-F238E27FC236}">
                <a16:creationId xmlns:a16="http://schemas.microsoft.com/office/drawing/2014/main" id="{CB2525AB-C485-4C8A-1DB8-357252E45395}"/>
              </a:ext>
            </a:extLst>
          </p:cNvPr>
          <p:cNvSpPr txBox="1"/>
          <p:nvPr/>
        </p:nvSpPr>
        <p:spPr>
          <a:xfrm rot="16200000">
            <a:off x="-633517" y="2493069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 #1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7">
            <a:extLst>
              <a:ext uri="{FF2B5EF4-FFF2-40B4-BE49-F238E27FC236}">
                <a16:creationId xmlns:a16="http://schemas.microsoft.com/office/drawing/2014/main" id="{62E4EAFF-95B9-01D7-0A20-B2BAA55AE1AA}"/>
              </a:ext>
            </a:extLst>
          </p:cNvPr>
          <p:cNvSpPr txBox="1"/>
          <p:nvPr/>
        </p:nvSpPr>
        <p:spPr>
          <a:xfrm rot="16200000">
            <a:off x="-633517" y="4936616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 #2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Arrow: Bent 473">
            <a:extLst>
              <a:ext uri="{FF2B5EF4-FFF2-40B4-BE49-F238E27FC236}">
                <a16:creationId xmlns:a16="http://schemas.microsoft.com/office/drawing/2014/main" id="{6EE10A85-A9E3-52EE-C50D-52BEFBF9C34D}"/>
              </a:ext>
            </a:extLst>
          </p:cNvPr>
          <p:cNvSpPr/>
          <p:nvPr/>
        </p:nvSpPr>
        <p:spPr>
          <a:xfrm rot="5400000" flipH="1">
            <a:off x="4372439" y="4436224"/>
            <a:ext cx="936815" cy="2614144"/>
          </a:xfrm>
          <a:prstGeom prst="bentArrow">
            <a:avLst>
              <a:gd name="adj1" fmla="val 44557"/>
              <a:gd name="adj2" fmla="val 33580"/>
              <a:gd name="adj3" fmla="val 3229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97025189-105A-5DAA-0C21-3BAC6463671E}"/>
              </a:ext>
            </a:extLst>
          </p:cNvPr>
          <p:cNvSpPr txBox="1"/>
          <p:nvPr/>
        </p:nvSpPr>
        <p:spPr>
          <a:xfrm>
            <a:off x="3621024" y="5772689"/>
            <a:ext cx="291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Concatenation</a:t>
            </a:r>
          </a:p>
        </p:txBody>
      </p:sp>
      <p:sp>
        <p:nvSpPr>
          <p:cNvPr id="449" name="Explosion: 14 Points 448">
            <a:extLst>
              <a:ext uri="{FF2B5EF4-FFF2-40B4-BE49-F238E27FC236}">
                <a16:creationId xmlns:a16="http://schemas.microsoft.com/office/drawing/2014/main" id="{49526EDA-DDAA-1194-FAC7-CF8E5B16DA96}"/>
              </a:ext>
            </a:extLst>
          </p:cNvPr>
          <p:cNvSpPr/>
          <p:nvPr/>
        </p:nvSpPr>
        <p:spPr>
          <a:xfrm>
            <a:off x="5698617" y="558901"/>
            <a:ext cx="5513832" cy="3291662"/>
          </a:xfrm>
          <a:prstGeom prst="irregularSeal2">
            <a:avLst/>
          </a:prstGeom>
          <a:solidFill>
            <a:srgbClr val="FFA223"/>
          </a:solidFill>
          <a:ln>
            <a:solidFill>
              <a:srgbClr val="B6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Plusieurs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boîtes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 cellule !</a:t>
            </a:r>
          </a:p>
        </p:txBody>
      </p:sp>
    </p:spTree>
    <p:extLst>
      <p:ext uri="{BB962C8B-B14F-4D97-AF65-F5344CB8AC3E}">
        <p14:creationId xmlns:p14="http://schemas.microsoft.com/office/powerpoint/2010/main" val="315364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DCA1A038-46AE-9DA4-CFD9-71518880B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7">
            <a:extLst>
              <a:ext uri="{FF2B5EF4-FFF2-40B4-BE49-F238E27FC236}">
                <a16:creationId xmlns:a16="http://schemas.microsoft.com/office/drawing/2014/main" id="{1E876C35-8B01-8FB7-F426-A6B19EEE4D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En résumé</a:t>
            </a:r>
            <a:endParaRPr/>
          </a:p>
        </p:txBody>
      </p:sp>
      <p:sp>
        <p:nvSpPr>
          <p:cNvPr id="458" name="Google Shape;458;p27">
            <a:extLst>
              <a:ext uri="{FF2B5EF4-FFF2-40B4-BE49-F238E27FC236}">
                <a16:creationId xmlns:a16="http://schemas.microsoft.com/office/drawing/2014/main" id="{6F4AA10C-51C6-3D54-829D-3D2278EF3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38</a:t>
            </a:fld>
            <a:endParaRPr dirty="0"/>
          </a:p>
        </p:txBody>
      </p:sp>
      <p:pic>
        <p:nvPicPr>
          <p:cNvPr id="460" name="Google Shape;460;p27">
            <a:extLst>
              <a:ext uri="{FF2B5EF4-FFF2-40B4-BE49-F238E27FC236}">
                <a16:creationId xmlns:a16="http://schemas.microsoft.com/office/drawing/2014/main" id="{0E70F23F-C568-414E-320D-D4B6EF6115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71" t="4978" r="33417" b="41254"/>
          <a:stretch/>
        </p:blipFill>
        <p:spPr>
          <a:xfrm>
            <a:off x="249111" y="1792527"/>
            <a:ext cx="2022826" cy="235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7">
            <a:extLst>
              <a:ext uri="{FF2B5EF4-FFF2-40B4-BE49-F238E27FC236}">
                <a16:creationId xmlns:a16="http://schemas.microsoft.com/office/drawing/2014/main" id="{3AC98C77-A81B-EF8C-00D7-2567C1FDBE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575" y="1764327"/>
            <a:ext cx="2410178" cy="2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7">
            <a:extLst>
              <a:ext uri="{FF2B5EF4-FFF2-40B4-BE49-F238E27FC236}">
                <a16:creationId xmlns:a16="http://schemas.microsoft.com/office/drawing/2014/main" id="{86BFA2C8-BF01-D0D4-5449-0E8238FD3E57}"/>
              </a:ext>
            </a:extLst>
          </p:cNvPr>
          <p:cNvSpPr txBox="1"/>
          <p:nvPr/>
        </p:nvSpPr>
        <p:spPr>
          <a:xfrm>
            <a:off x="4340674" y="1176025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27">
            <a:extLst>
              <a:ext uri="{FF2B5EF4-FFF2-40B4-BE49-F238E27FC236}">
                <a16:creationId xmlns:a16="http://schemas.microsoft.com/office/drawing/2014/main" id="{C770D9B6-DE80-B254-8170-8D2DD8B88218}"/>
              </a:ext>
            </a:extLst>
          </p:cNvPr>
          <p:cNvGrpSpPr/>
          <p:nvPr/>
        </p:nvGrpSpPr>
        <p:grpSpPr>
          <a:xfrm>
            <a:off x="2556498" y="4338527"/>
            <a:ext cx="6787486" cy="2519473"/>
            <a:chOff x="2625348" y="4244685"/>
            <a:chExt cx="6787486" cy="2519473"/>
          </a:xfrm>
        </p:grpSpPr>
        <p:grpSp>
          <p:nvGrpSpPr>
            <p:cNvPr id="472" name="Google Shape;472;p27">
              <a:extLst>
                <a:ext uri="{FF2B5EF4-FFF2-40B4-BE49-F238E27FC236}">
                  <a16:creationId xmlns:a16="http://schemas.microsoft.com/office/drawing/2014/main" id="{633250BF-C526-9382-8BF7-462BD02FB3BD}"/>
                </a:ext>
              </a:extLst>
            </p:cNvPr>
            <p:cNvGrpSpPr/>
            <p:nvPr/>
          </p:nvGrpSpPr>
          <p:grpSpPr>
            <a:xfrm>
              <a:off x="6955970" y="4244685"/>
              <a:ext cx="2456864" cy="2519473"/>
              <a:chOff x="969495" y="1715260"/>
              <a:chExt cx="2456864" cy="2519473"/>
            </a:xfrm>
          </p:grpSpPr>
          <p:pic>
            <p:nvPicPr>
              <p:cNvPr id="473" name="Google Shape;473;p27">
                <a:extLst>
                  <a:ext uri="{FF2B5EF4-FFF2-40B4-BE49-F238E27FC236}">
                    <a16:creationId xmlns:a16="http://schemas.microsoft.com/office/drawing/2014/main" id="{1D5F2C27-E5F3-EB8A-478A-7979AFD56ED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4973" t="4980" r="33476" b="48859"/>
              <a:stretch/>
            </p:blipFill>
            <p:spPr>
              <a:xfrm>
                <a:off x="1016352" y="1813700"/>
                <a:ext cx="2353774" cy="23538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27">
                <a:extLst>
                  <a:ext uri="{FF2B5EF4-FFF2-40B4-BE49-F238E27FC236}">
                    <a16:creationId xmlns:a16="http://schemas.microsoft.com/office/drawing/2014/main" id="{C8E17988-4038-D2B5-9132-8C83C229FA69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16351" y="1813700"/>
                <a:ext cx="2353775" cy="23537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5" name="Google Shape;475;p27">
                <a:extLst>
                  <a:ext uri="{FF2B5EF4-FFF2-40B4-BE49-F238E27FC236}">
                    <a16:creationId xmlns:a16="http://schemas.microsoft.com/office/drawing/2014/main" id="{9A74E0DF-1A66-4328-129A-1106E74F2A26}"/>
                  </a:ext>
                </a:extLst>
              </p:cNvPr>
              <p:cNvGrpSpPr/>
              <p:nvPr/>
            </p:nvGrpSpPr>
            <p:grpSpPr>
              <a:xfrm>
                <a:off x="969495" y="1715260"/>
                <a:ext cx="2456864" cy="2519473"/>
                <a:chOff x="279600" y="1933750"/>
                <a:chExt cx="4286225" cy="4083425"/>
              </a:xfrm>
            </p:grpSpPr>
            <p:sp>
              <p:nvSpPr>
                <p:cNvPr id="476" name="Google Shape;476;p27">
                  <a:extLst>
                    <a:ext uri="{FF2B5EF4-FFF2-40B4-BE49-F238E27FC236}">
                      <a16:creationId xmlns:a16="http://schemas.microsoft.com/office/drawing/2014/main" id="{8924D477-17B9-C6D9-E09B-A3D78EBCC7D4}"/>
                    </a:ext>
                  </a:extLst>
                </p:cNvPr>
                <p:cNvSpPr/>
                <p:nvPr/>
              </p:nvSpPr>
              <p:spPr>
                <a:xfrm>
                  <a:off x="1048200" y="242025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7">
                  <a:extLst>
                    <a:ext uri="{FF2B5EF4-FFF2-40B4-BE49-F238E27FC236}">
                      <a16:creationId xmlns:a16="http://schemas.microsoft.com/office/drawing/2014/main" id="{C0363856-5BB0-44D7-9CB3-A3D0D0044991}"/>
                    </a:ext>
                  </a:extLst>
                </p:cNvPr>
                <p:cNvSpPr/>
                <p:nvPr/>
              </p:nvSpPr>
              <p:spPr>
                <a:xfrm>
                  <a:off x="1174550" y="262075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7">
                  <a:extLst>
                    <a:ext uri="{FF2B5EF4-FFF2-40B4-BE49-F238E27FC236}">
                      <a16:creationId xmlns:a16="http://schemas.microsoft.com/office/drawing/2014/main" id="{2FF516FB-B1AE-801E-5107-C3D00906C47B}"/>
                    </a:ext>
                  </a:extLst>
                </p:cNvPr>
                <p:cNvSpPr/>
                <p:nvPr/>
              </p:nvSpPr>
              <p:spPr>
                <a:xfrm>
                  <a:off x="279600" y="1933750"/>
                  <a:ext cx="558600" cy="6870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7">
                  <a:extLst>
                    <a:ext uri="{FF2B5EF4-FFF2-40B4-BE49-F238E27FC236}">
                      <a16:creationId xmlns:a16="http://schemas.microsoft.com/office/drawing/2014/main" id="{8AD35546-7342-2761-BF6C-01A24D6E1933}"/>
                    </a:ext>
                  </a:extLst>
                </p:cNvPr>
                <p:cNvSpPr/>
                <p:nvPr/>
              </p:nvSpPr>
              <p:spPr>
                <a:xfrm>
                  <a:off x="601150" y="26207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7">
                  <a:extLst>
                    <a:ext uri="{FF2B5EF4-FFF2-40B4-BE49-F238E27FC236}">
                      <a16:creationId xmlns:a16="http://schemas.microsoft.com/office/drawing/2014/main" id="{54891832-CE13-A784-18B2-07DBD3DB5054}"/>
                    </a:ext>
                  </a:extLst>
                </p:cNvPr>
                <p:cNvSpPr/>
                <p:nvPr/>
              </p:nvSpPr>
              <p:spPr>
                <a:xfrm>
                  <a:off x="2077375" y="56216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7">
                  <a:extLst>
                    <a:ext uri="{FF2B5EF4-FFF2-40B4-BE49-F238E27FC236}">
                      <a16:creationId xmlns:a16="http://schemas.microsoft.com/office/drawing/2014/main" id="{3CF03104-698E-90F7-2E4F-69FA3793BDC1}"/>
                    </a:ext>
                  </a:extLst>
                </p:cNvPr>
                <p:cNvSpPr/>
                <p:nvPr/>
              </p:nvSpPr>
              <p:spPr>
                <a:xfrm>
                  <a:off x="3877125" y="5204125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7">
                  <a:extLst>
                    <a:ext uri="{FF2B5EF4-FFF2-40B4-BE49-F238E27FC236}">
                      <a16:creationId xmlns:a16="http://schemas.microsoft.com/office/drawing/2014/main" id="{74EB4532-A571-59BC-2347-94D9DC08FDA3}"/>
                    </a:ext>
                  </a:extLst>
                </p:cNvPr>
                <p:cNvSpPr/>
                <p:nvPr/>
              </p:nvSpPr>
              <p:spPr>
                <a:xfrm>
                  <a:off x="4240325" y="40995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7">
                  <a:extLst>
                    <a:ext uri="{FF2B5EF4-FFF2-40B4-BE49-F238E27FC236}">
                      <a16:creationId xmlns:a16="http://schemas.microsoft.com/office/drawing/2014/main" id="{0E462FDB-8082-41F6-7D92-A68ACEA2AC73}"/>
                    </a:ext>
                  </a:extLst>
                </p:cNvPr>
                <p:cNvSpPr/>
                <p:nvPr/>
              </p:nvSpPr>
              <p:spPr>
                <a:xfrm>
                  <a:off x="4150675" y="5652075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7">
                  <a:extLst>
                    <a:ext uri="{FF2B5EF4-FFF2-40B4-BE49-F238E27FC236}">
                      <a16:creationId xmlns:a16="http://schemas.microsoft.com/office/drawing/2014/main" id="{E400637A-C6EB-5C62-D0E8-D7384E978758}"/>
                    </a:ext>
                  </a:extLst>
                </p:cNvPr>
                <p:cNvSpPr/>
                <p:nvPr/>
              </p:nvSpPr>
              <p:spPr>
                <a:xfrm>
                  <a:off x="722700" y="5204125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27">
                  <a:extLst>
                    <a:ext uri="{FF2B5EF4-FFF2-40B4-BE49-F238E27FC236}">
                      <a16:creationId xmlns:a16="http://schemas.microsoft.com/office/drawing/2014/main" id="{CBE84A1A-EE1C-5491-A83F-C1E8F2C9326D}"/>
                    </a:ext>
                  </a:extLst>
                </p:cNvPr>
                <p:cNvSpPr/>
                <p:nvPr/>
              </p:nvSpPr>
              <p:spPr>
                <a:xfrm>
                  <a:off x="3521175" y="4139075"/>
                  <a:ext cx="4146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27">
                  <a:extLst>
                    <a:ext uri="{FF2B5EF4-FFF2-40B4-BE49-F238E27FC236}">
                      <a16:creationId xmlns:a16="http://schemas.microsoft.com/office/drawing/2014/main" id="{EB473B3D-A15B-D264-CBDC-52DF3CF4B2B5}"/>
                    </a:ext>
                  </a:extLst>
                </p:cNvPr>
                <p:cNvSpPr/>
                <p:nvPr/>
              </p:nvSpPr>
              <p:spPr>
                <a:xfrm>
                  <a:off x="549900" y="317312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p27">
                  <a:extLst>
                    <a:ext uri="{FF2B5EF4-FFF2-40B4-BE49-F238E27FC236}">
                      <a16:creationId xmlns:a16="http://schemas.microsoft.com/office/drawing/2014/main" id="{78DF1C59-8A78-7F75-9F1F-154E5B3184A0}"/>
                    </a:ext>
                  </a:extLst>
                </p:cNvPr>
                <p:cNvSpPr/>
                <p:nvPr/>
              </p:nvSpPr>
              <p:spPr>
                <a:xfrm>
                  <a:off x="2060375" y="211162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27">
                  <a:extLst>
                    <a:ext uri="{FF2B5EF4-FFF2-40B4-BE49-F238E27FC236}">
                      <a16:creationId xmlns:a16="http://schemas.microsoft.com/office/drawing/2014/main" id="{8E706530-389D-A097-69E2-C56B6C1C0F15}"/>
                    </a:ext>
                  </a:extLst>
                </p:cNvPr>
                <p:cNvSpPr/>
                <p:nvPr/>
              </p:nvSpPr>
              <p:spPr>
                <a:xfrm>
                  <a:off x="549900" y="41390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27">
                  <a:extLst>
                    <a:ext uri="{FF2B5EF4-FFF2-40B4-BE49-F238E27FC236}">
                      <a16:creationId xmlns:a16="http://schemas.microsoft.com/office/drawing/2014/main" id="{B6C1ECCC-5E68-5C13-7A23-616E19298798}"/>
                    </a:ext>
                  </a:extLst>
                </p:cNvPr>
                <p:cNvSpPr/>
                <p:nvPr/>
              </p:nvSpPr>
              <p:spPr>
                <a:xfrm>
                  <a:off x="4061575" y="3463900"/>
                  <a:ext cx="4146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27">
                  <a:extLst>
                    <a:ext uri="{FF2B5EF4-FFF2-40B4-BE49-F238E27FC236}">
                      <a16:creationId xmlns:a16="http://schemas.microsoft.com/office/drawing/2014/main" id="{6E7B6188-FBA5-EC33-A4A4-98EE12C841A7}"/>
                    </a:ext>
                  </a:extLst>
                </p:cNvPr>
                <p:cNvSpPr/>
                <p:nvPr/>
              </p:nvSpPr>
              <p:spPr>
                <a:xfrm>
                  <a:off x="2576425" y="5067000"/>
                  <a:ext cx="711600" cy="83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27">
                  <a:extLst>
                    <a:ext uri="{FF2B5EF4-FFF2-40B4-BE49-F238E27FC236}">
                      <a16:creationId xmlns:a16="http://schemas.microsoft.com/office/drawing/2014/main" id="{D291CE66-347D-F8A5-D50B-4BC07FDCFB5B}"/>
                    </a:ext>
                  </a:extLst>
                </p:cNvPr>
                <p:cNvSpPr/>
                <p:nvPr/>
              </p:nvSpPr>
              <p:spPr>
                <a:xfrm>
                  <a:off x="1128325" y="4785925"/>
                  <a:ext cx="775500" cy="11670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27">
                  <a:extLst>
                    <a:ext uri="{FF2B5EF4-FFF2-40B4-BE49-F238E27FC236}">
                      <a16:creationId xmlns:a16="http://schemas.microsoft.com/office/drawing/2014/main" id="{D1EF1B0E-DECC-2DC3-EB12-CFF878FF5E42}"/>
                    </a:ext>
                  </a:extLst>
                </p:cNvPr>
                <p:cNvSpPr/>
                <p:nvPr/>
              </p:nvSpPr>
              <p:spPr>
                <a:xfrm>
                  <a:off x="652725" y="3789138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27">
                  <a:extLst>
                    <a:ext uri="{FF2B5EF4-FFF2-40B4-BE49-F238E27FC236}">
                      <a16:creationId xmlns:a16="http://schemas.microsoft.com/office/drawing/2014/main" id="{98694FBD-4F7C-5E65-6228-4B3514AC6302}"/>
                    </a:ext>
                  </a:extLst>
                </p:cNvPr>
                <p:cNvSpPr/>
                <p:nvPr/>
              </p:nvSpPr>
              <p:spPr>
                <a:xfrm>
                  <a:off x="3072000" y="2739250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27">
                  <a:extLst>
                    <a:ext uri="{FF2B5EF4-FFF2-40B4-BE49-F238E27FC236}">
                      <a16:creationId xmlns:a16="http://schemas.microsoft.com/office/drawing/2014/main" id="{7EE52DD4-4A9C-45D8-E7F7-916102596BBB}"/>
                    </a:ext>
                  </a:extLst>
                </p:cNvPr>
                <p:cNvSpPr/>
                <p:nvPr/>
              </p:nvSpPr>
              <p:spPr>
                <a:xfrm>
                  <a:off x="4075950" y="2620750"/>
                  <a:ext cx="3255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27">
                  <a:extLst>
                    <a:ext uri="{FF2B5EF4-FFF2-40B4-BE49-F238E27FC236}">
                      <a16:creationId xmlns:a16="http://schemas.microsoft.com/office/drawing/2014/main" id="{A9AC2225-CE19-8B81-4F8B-2820184F16A2}"/>
                    </a:ext>
                  </a:extLst>
                </p:cNvPr>
                <p:cNvSpPr/>
                <p:nvPr/>
              </p:nvSpPr>
              <p:spPr>
                <a:xfrm>
                  <a:off x="3788025" y="2255650"/>
                  <a:ext cx="4146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7">
                  <a:extLst>
                    <a:ext uri="{FF2B5EF4-FFF2-40B4-BE49-F238E27FC236}">
                      <a16:creationId xmlns:a16="http://schemas.microsoft.com/office/drawing/2014/main" id="{954A0B80-BFDB-1AF6-988C-AD5E6D1EE80D}"/>
                    </a:ext>
                  </a:extLst>
                </p:cNvPr>
                <p:cNvSpPr/>
                <p:nvPr/>
              </p:nvSpPr>
              <p:spPr>
                <a:xfrm>
                  <a:off x="3431638" y="2921550"/>
                  <a:ext cx="558600" cy="6870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7">
                  <a:extLst>
                    <a:ext uri="{FF2B5EF4-FFF2-40B4-BE49-F238E27FC236}">
                      <a16:creationId xmlns:a16="http://schemas.microsoft.com/office/drawing/2014/main" id="{757FDB4B-B67B-440E-AD37-33791BDA12E7}"/>
                    </a:ext>
                  </a:extLst>
                </p:cNvPr>
                <p:cNvSpPr/>
                <p:nvPr/>
              </p:nvSpPr>
              <p:spPr>
                <a:xfrm>
                  <a:off x="913375" y="278165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7">
                  <a:extLst>
                    <a:ext uri="{FF2B5EF4-FFF2-40B4-BE49-F238E27FC236}">
                      <a16:creationId xmlns:a16="http://schemas.microsoft.com/office/drawing/2014/main" id="{3CA002BB-742F-07C5-6E30-67566E94F528}"/>
                    </a:ext>
                  </a:extLst>
                </p:cNvPr>
                <p:cNvSpPr/>
                <p:nvPr/>
              </p:nvSpPr>
              <p:spPr>
                <a:xfrm>
                  <a:off x="1091363" y="2536700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7">
                  <a:extLst>
                    <a:ext uri="{FF2B5EF4-FFF2-40B4-BE49-F238E27FC236}">
                      <a16:creationId xmlns:a16="http://schemas.microsoft.com/office/drawing/2014/main" id="{1E4DFCB1-BE93-0951-1E30-6A720BAE9381}"/>
                    </a:ext>
                  </a:extLst>
                </p:cNvPr>
                <p:cNvSpPr/>
                <p:nvPr/>
              </p:nvSpPr>
              <p:spPr>
                <a:xfrm>
                  <a:off x="4075950" y="45954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7">
                  <a:extLst>
                    <a:ext uri="{FF2B5EF4-FFF2-40B4-BE49-F238E27FC236}">
                      <a16:creationId xmlns:a16="http://schemas.microsoft.com/office/drawing/2014/main" id="{35973C76-1E03-1511-CA0B-9D06E75ED6A7}"/>
                    </a:ext>
                  </a:extLst>
                </p:cNvPr>
                <p:cNvSpPr/>
                <p:nvPr/>
              </p:nvSpPr>
              <p:spPr>
                <a:xfrm>
                  <a:off x="3575200" y="56520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7">
                  <a:extLst>
                    <a:ext uri="{FF2B5EF4-FFF2-40B4-BE49-F238E27FC236}">
                      <a16:creationId xmlns:a16="http://schemas.microsoft.com/office/drawing/2014/main" id="{20390FEB-456E-C63D-C369-7EE40981268F}"/>
                    </a:ext>
                  </a:extLst>
                </p:cNvPr>
                <p:cNvSpPr/>
                <p:nvPr/>
              </p:nvSpPr>
              <p:spPr>
                <a:xfrm flipH="1">
                  <a:off x="2697975" y="5711325"/>
                  <a:ext cx="8232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7">
                  <a:extLst>
                    <a:ext uri="{FF2B5EF4-FFF2-40B4-BE49-F238E27FC236}">
                      <a16:creationId xmlns:a16="http://schemas.microsoft.com/office/drawing/2014/main" id="{CB3FFC88-2297-8531-C8DB-D8E5B2261B4C}"/>
                    </a:ext>
                  </a:extLst>
                </p:cNvPr>
                <p:cNvSpPr/>
                <p:nvPr/>
              </p:nvSpPr>
              <p:spPr>
                <a:xfrm>
                  <a:off x="549900" y="571132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7">
                  <a:extLst>
                    <a:ext uri="{FF2B5EF4-FFF2-40B4-BE49-F238E27FC236}">
                      <a16:creationId xmlns:a16="http://schemas.microsoft.com/office/drawing/2014/main" id="{DF015E7D-F7C5-E026-D79A-6AF455F36DB6}"/>
                    </a:ext>
                  </a:extLst>
                </p:cNvPr>
                <p:cNvSpPr/>
                <p:nvPr/>
              </p:nvSpPr>
              <p:spPr>
                <a:xfrm flipH="1">
                  <a:off x="517300" y="4536225"/>
                  <a:ext cx="243000" cy="3651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7">
                  <a:extLst>
                    <a:ext uri="{FF2B5EF4-FFF2-40B4-BE49-F238E27FC236}">
                      <a16:creationId xmlns:a16="http://schemas.microsoft.com/office/drawing/2014/main" id="{9D1F346C-F3F4-F9F7-3E6A-E90A1BEDE909}"/>
                    </a:ext>
                  </a:extLst>
                </p:cNvPr>
                <p:cNvSpPr/>
                <p:nvPr/>
              </p:nvSpPr>
              <p:spPr>
                <a:xfrm>
                  <a:off x="2576425" y="22093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7">
                  <a:extLst>
                    <a:ext uri="{FF2B5EF4-FFF2-40B4-BE49-F238E27FC236}">
                      <a16:creationId xmlns:a16="http://schemas.microsoft.com/office/drawing/2014/main" id="{6AE937E3-6644-D5C5-DCC7-D0E7336A262C}"/>
                    </a:ext>
                  </a:extLst>
                </p:cNvPr>
                <p:cNvSpPr/>
                <p:nvPr/>
              </p:nvSpPr>
              <p:spPr>
                <a:xfrm>
                  <a:off x="3152475" y="19627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27">
                  <a:extLst>
                    <a:ext uri="{FF2B5EF4-FFF2-40B4-BE49-F238E27FC236}">
                      <a16:creationId xmlns:a16="http://schemas.microsoft.com/office/drawing/2014/main" id="{C2B9121B-8C8D-82B4-938C-306651B416AC}"/>
                    </a:ext>
                  </a:extLst>
                </p:cNvPr>
                <p:cNvSpPr/>
                <p:nvPr/>
              </p:nvSpPr>
              <p:spPr>
                <a:xfrm>
                  <a:off x="3431650" y="2249738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27">
                  <a:extLst>
                    <a:ext uri="{FF2B5EF4-FFF2-40B4-BE49-F238E27FC236}">
                      <a16:creationId xmlns:a16="http://schemas.microsoft.com/office/drawing/2014/main" id="{256A7D6F-B68B-BD8F-DA6A-D810E98C481D}"/>
                    </a:ext>
                  </a:extLst>
                </p:cNvPr>
                <p:cNvSpPr/>
                <p:nvPr/>
              </p:nvSpPr>
              <p:spPr>
                <a:xfrm>
                  <a:off x="1563163" y="22093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27">
                  <a:extLst>
                    <a:ext uri="{FF2B5EF4-FFF2-40B4-BE49-F238E27FC236}">
                      <a16:creationId xmlns:a16="http://schemas.microsoft.com/office/drawing/2014/main" id="{43BFBB87-0E21-C57D-8482-2ABA7838A661}"/>
                    </a:ext>
                  </a:extLst>
                </p:cNvPr>
                <p:cNvSpPr/>
                <p:nvPr/>
              </p:nvSpPr>
              <p:spPr>
                <a:xfrm>
                  <a:off x="1056538" y="2209375"/>
                  <a:ext cx="288300" cy="2466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2" name="Google Shape;512;p27">
              <a:extLst>
                <a:ext uri="{FF2B5EF4-FFF2-40B4-BE49-F238E27FC236}">
                  <a16:creationId xmlns:a16="http://schemas.microsoft.com/office/drawing/2014/main" id="{D20D61BD-4C0C-DDBD-6D06-E584C0C81DF9}"/>
                </a:ext>
              </a:extLst>
            </p:cNvPr>
            <p:cNvGrpSpPr/>
            <p:nvPr/>
          </p:nvGrpSpPr>
          <p:grpSpPr>
            <a:xfrm>
              <a:off x="2625348" y="4327502"/>
              <a:ext cx="2022826" cy="2353802"/>
              <a:chOff x="2498048" y="4327514"/>
              <a:chExt cx="2022826" cy="2353802"/>
            </a:xfrm>
          </p:grpSpPr>
          <p:pic>
            <p:nvPicPr>
              <p:cNvPr id="513" name="Google Shape;513;p27">
                <a:extLst>
                  <a:ext uri="{FF2B5EF4-FFF2-40B4-BE49-F238E27FC236}">
                    <a16:creationId xmlns:a16="http://schemas.microsoft.com/office/drawing/2014/main" id="{AF919520-05C1-E5FC-CB2B-3B2CCC6C666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4971" t="4978" r="33417" b="41254"/>
              <a:stretch/>
            </p:blipFill>
            <p:spPr>
              <a:xfrm>
                <a:off x="2498048" y="4327514"/>
                <a:ext cx="2022826" cy="23538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4" name="Google Shape;514;p27">
                <a:extLst>
                  <a:ext uri="{FF2B5EF4-FFF2-40B4-BE49-F238E27FC236}">
                    <a16:creationId xmlns:a16="http://schemas.microsoft.com/office/drawing/2014/main" id="{3B83C0E2-2F1A-B889-E950-F2FBD789B65A}"/>
                  </a:ext>
                </a:extLst>
              </p:cNvPr>
              <p:cNvSpPr/>
              <p:nvPr/>
            </p:nvSpPr>
            <p:spPr>
              <a:xfrm>
                <a:off x="2676050" y="4543073"/>
                <a:ext cx="1504500" cy="15741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9E5CC4-216F-ED46-8D94-11F0B0D31083}"/>
              </a:ext>
            </a:extLst>
          </p:cNvPr>
          <p:cNvGrpSpPr/>
          <p:nvPr/>
        </p:nvGrpSpPr>
        <p:grpSpPr>
          <a:xfrm>
            <a:off x="9071095" y="1352684"/>
            <a:ext cx="3008671" cy="3005590"/>
            <a:chOff x="9024119" y="2291194"/>
            <a:chExt cx="3008671" cy="3005590"/>
          </a:xfrm>
        </p:grpSpPr>
        <p:pic>
          <p:nvPicPr>
            <p:cNvPr id="9" name="Google Shape;469;p27">
              <a:extLst>
                <a:ext uri="{FF2B5EF4-FFF2-40B4-BE49-F238E27FC236}">
                  <a16:creationId xmlns:a16="http://schemas.microsoft.com/office/drawing/2014/main" id="{4A287C83-7A38-2DF9-0795-26DDD809AC4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22612" y="2291194"/>
              <a:ext cx="2410178" cy="241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469;p27">
              <a:extLst>
                <a:ext uri="{FF2B5EF4-FFF2-40B4-BE49-F238E27FC236}">
                  <a16:creationId xmlns:a16="http://schemas.microsoft.com/office/drawing/2014/main" id="{35281300-67B4-BFC3-06CF-93C7136F92E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24119" y="2886584"/>
              <a:ext cx="2410178" cy="241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Left Brace 10">
            <a:extLst>
              <a:ext uri="{FF2B5EF4-FFF2-40B4-BE49-F238E27FC236}">
                <a16:creationId xmlns:a16="http://schemas.microsoft.com/office/drawing/2014/main" id="{39DFE195-87B4-7A34-D3A9-ECB3DF7C9233}"/>
              </a:ext>
            </a:extLst>
          </p:cNvPr>
          <p:cNvSpPr/>
          <p:nvPr/>
        </p:nvSpPr>
        <p:spPr>
          <a:xfrm rot="2642432">
            <a:off x="9107712" y="1712202"/>
            <a:ext cx="208784" cy="6807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7EEC768-1D38-F726-3EE9-21C692A4DDCC}"/>
              </a:ext>
            </a:extLst>
          </p:cNvPr>
          <p:cNvSpPr/>
          <p:nvPr/>
        </p:nvSpPr>
        <p:spPr>
          <a:xfrm rot="2642432">
            <a:off x="9680806" y="1116856"/>
            <a:ext cx="208784" cy="6807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468;p27">
            <a:extLst>
              <a:ext uri="{FF2B5EF4-FFF2-40B4-BE49-F238E27FC236}">
                <a16:creationId xmlns:a16="http://schemas.microsoft.com/office/drawing/2014/main" id="{19D2F7E7-54F0-5822-DAB2-411D37F6E803}"/>
              </a:ext>
            </a:extLst>
          </p:cNvPr>
          <p:cNvSpPr txBox="1"/>
          <p:nvPr/>
        </p:nvSpPr>
        <p:spPr>
          <a:xfrm rot="18866282">
            <a:off x="8002545" y="1198778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854463-FB59-EF6C-D00A-D44FFB9C0296}"/>
              </a:ext>
            </a:extLst>
          </p:cNvPr>
          <p:cNvGrpSpPr/>
          <p:nvPr/>
        </p:nvGrpSpPr>
        <p:grpSpPr>
          <a:xfrm>
            <a:off x="2306259" y="2307325"/>
            <a:ext cx="2039056" cy="1307559"/>
            <a:chOff x="2679560" y="3248016"/>
            <a:chExt cx="2039056" cy="1307559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537D6AE-BD7E-F9F8-DD57-1D53530A07E3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708616-052B-853F-ACF2-BBE5E0A96452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Extractor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FC48BF-163A-E8A4-E108-11399F2C7018}"/>
              </a:ext>
            </a:extLst>
          </p:cNvPr>
          <p:cNvGrpSpPr/>
          <p:nvPr/>
        </p:nvGrpSpPr>
        <p:grpSpPr>
          <a:xfrm>
            <a:off x="6914306" y="2316530"/>
            <a:ext cx="2039056" cy="1307559"/>
            <a:chOff x="2679560" y="3248016"/>
            <a:chExt cx="2039056" cy="1307559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23CEA1F-46F0-9BC9-0FE0-C844C4BD96AF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5D88ED-F506-7035-F7DB-614F328FDB0D}"/>
                </a:ext>
              </a:extLst>
            </p:cNvPr>
            <p:cNvSpPr/>
            <p:nvPr/>
          </p:nvSpPr>
          <p:spPr>
            <a:xfrm>
              <a:off x="2760827" y="3248016"/>
              <a:ext cx="1390650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</a:t>
              </a:r>
            </a:p>
            <a:p>
              <a:pPr algn="ctr"/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1x1</a:t>
              </a:r>
            </a:p>
          </p:txBody>
        </p:sp>
      </p:grpSp>
      <p:sp>
        <p:nvSpPr>
          <p:cNvPr id="20" name="Arrow: Bent 19">
            <a:extLst>
              <a:ext uri="{FF2B5EF4-FFF2-40B4-BE49-F238E27FC236}">
                <a16:creationId xmlns:a16="http://schemas.microsoft.com/office/drawing/2014/main" id="{CEACB330-FE59-D04D-F3EA-EC585A32B682}"/>
              </a:ext>
            </a:extLst>
          </p:cNvPr>
          <p:cNvSpPr/>
          <p:nvPr/>
        </p:nvSpPr>
        <p:spPr>
          <a:xfrm rot="10800000">
            <a:off x="9413896" y="4499909"/>
            <a:ext cx="1539853" cy="1796228"/>
          </a:xfrm>
          <a:prstGeom prst="bentArrow">
            <a:avLst>
              <a:gd name="adj1" fmla="val 33262"/>
              <a:gd name="adj2" fmla="val 33580"/>
              <a:gd name="adj3" fmla="val 3229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1C56A8-5E5E-F3D4-8517-E96C81BC3FBF}"/>
              </a:ext>
            </a:extLst>
          </p:cNvPr>
          <p:cNvSpPr/>
          <p:nvPr/>
        </p:nvSpPr>
        <p:spPr>
          <a:xfrm>
            <a:off x="9964555" y="5060238"/>
            <a:ext cx="1458749" cy="13075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Décodage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BFD0D1-7CC2-BC29-68D7-8AA42D267E00}"/>
              </a:ext>
            </a:extLst>
          </p:cNvPr>
          <p:cNvGrpSpPr/>
          <p:nvPr/>
        </p:nvGrpSpPr>
        <p:grpSpPr>
          <a:xfrm rot="10800000">
            <a:off x="4698079" y="5053975"/>
            <a:ext cx="2039056" cy="1307559"/>
            <a:chOff x="2679560" y="3248016"/>
            <a:chExt cx="2039056" cy="1307559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BCCF51D-2A35-B0B3-D527-36E5DAE4F8E9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0F2509-AEF9-197D-A494-EAFA97BA47B9}"/>
                </a:ext>
              </a:extLst>
            </p:cNvPr>
            <p:cNvSpPr/>
            <p:nvPr/>
          </p:nvSpPr>
          <p:spPr>
            <a:xfrm rot="10800000"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Filtrage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&amp; NMS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37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>
          <a:extLst>
            <a:ext uri="{FF2B5EF4-FFF2-40B4-BE49-F238E27FC236}">
              <a16:creationId xmlns:a16="http://schemas.microsoft.com/office/drawing/2014/main" id="{9E52A183-184D-1559-5C4F-7E47C958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6">
            <a:extLst>
              <a:ext uri="{FF2B5EF4-FFF2-40B4-BE49-F238E27FC236}">
                <a16:creationId xmlns:a16="http://schemas.microsoft.com/office/drawing/2014/main" id="{4372EF07-576C-F931-D3E5-28496632F3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24656" y="1491711"/>
            <a:ext cx="6576600" cy="2387700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fr-FR"/>
              <a:t>Questions?</a:t>
            </a:r>
            <a:endParaRPr/>
          </a:p>
        </p:txBody>
      </p:sp>
      <p:sp>
        <p:nvSpPr>
          <p:cNvPr id="931" name="Google Shape;931;p56">
            <a:extLst>
              <a:ext uri="{FF2B5EF4-FFF2-40B4-BE49-F238E27FC236}">
                <a16:creationId xmlns:a16="http://schemas.microsoft.com/office/drawing/2014/main" id="{E6CA3191-909E-0757-AD22-48832AE433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4656" y="4008048"/>
            <a:ext cx="6576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DDAC8EEE-1CEF-3F09-D8BE-88D0B573D7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55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Rappels sur la classification</a:t>
            </a: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graphicFrame>
        <p:nvGraphicFramePr>
          <p:cNvPr id="108" name="Google Shape;108;p15"/>
          <p:cNvGraphicFramePr/>
          <p:nvPr/>
        </p:nvGraphicFramePr>
        <p:xfrm>
          <a:off x="8067525" y="2740875"/>
          <a:ext cx="720000" cy="216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0.95</a:t>
                      </a: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0.03</a:t>
                      </a: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0.02</a:t>
                      </a: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" name="Google Shape;109;p15"/>
          <p:cNvSpPr txBox="1"/>
          <p:nvPr/>
        </p:nvSpPr>
        <p:spPr>
          <a:xfrm>
            <a:off x="2136600" y="5898750"/>
            <a:ext cx="7918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Sortie de taille fixe, peu importe l’image d’entrée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l="4971" t="4978" r="33417" b="41254"/>
          <a:stretch/>
        </p:blipFill>
        <p:spPr>
          <a:xfrm>
            <a:off x="1509837" y="2353311"/>
            <a:ext cx="2522400" cy="293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6695313" y="2030325"/>
            <a:ext cx="346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Vecteur de probas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8907963" y="2721213"/>
            <a:ext cx="1774200" cy="2199325"/>
            <a:chOff x="8227000" y="2964700"/>
            <a:chExt cx="1774200" cy="2199325"/>
          </a:xfrm>
        </p:grpSpPr>
        <p:sp>
          <p:nvSpPr>
            <p:cNvPr id="113" name="Google Shape;113;p15"/>
            <p:cNvSpPr txBox="1"/>
            <p:nvPr/>
          </p:nvSpPr>
          <p:spPr>
            <a:xfrm>
              <a:off x="8227000" y="2964700"/>
              <a:ext cx="17742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chat</a:t>
              </a:r>
              <a:endPara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8227000" y="3699425"/>
              <a:ext cx="17742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chien</a:t>
              </a:r>
              <a:endPara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8227000" y="4431725"/>
              <a:ext cx="17742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lapin</a:t>
              </a:r>
              <a:endParaRPr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5"/>
          <p:cNvSpPr txBox="1"/>
          <p:nvPr/>
        </p:nvSpPr>
        <p:spPr>
          <a:xfrm>
            <a:off x="4754092" y="4132547"/>
            <a:ext cx="2512496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CNN + Dense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D51E931-7F49-F620-4547-674217B2C62C}"/>
              </a:ext>
            </a:extLst>
          </p:cNvPr>
          <p:cNvSpPr/>
          <p:nvPr/>
        </p:nvSpPr>
        <p:spPr>
          <a:xfrm>
            <a:off x="4445508" y="3272496"/>
            <a:ext cx="3300984" cy="1033272"/>
          </a:xfrm>
          <a:prstGeom prst="rightArrow">
            <a:avLst>
              <a:gd name="adj1" fmla="val 50000"/>
              <a:gd name="adj2" fmla="val 46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F061-9EF7-9F65-77C7-90AACC3E9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Décodage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des </a:t>
            </a:r>
            <a:r>
              <a:rPr lang="en-US" dirty="0" err="1"/>
              <a:t>boîtes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EEBB6-1F64-72BF-1F69-F7226A09E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Une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d’activation</a:t>
            </a:r>
            <a:r>
              <a:rPr lang="en-US" dirty="0"/>
              <a:t> pas </a:t>
            </a:r>
            <a:r>
              <a:rPr lang="en-US" dirty="0" err="1"/>
              <a:t>comme</a:t>
            </a:r>
            <a:r>
              <a:rPr lang="en-US" dirty="0"/>
              <a:t> les </a:t>
            </a:r>
            <a:r>
              <a:rPr lang="en-US" dirty="0" err="1"/>
              <a:t>autres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29B6F-3033-FDFA-A4B0-BCC8F9BD4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028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8B1E-C9C3-06D0-2931-EA1A4667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Récap</a:t>
            </a:r>
            <a:r>
              <a:rPr lang="en-US" dirty="0"/>
              <a:t> </a:t>
            </a:r>
            <a:r>
              <a:rPr lang="en-US" dirty="0" err="1"/>
              <a:t>rapide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C1C52-3CE5-D500-DB44-C20F62071D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41</a:t>
            </a:fld>
            <a:endParaRPr lang="fr-F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C6AE6C-6ABD-47F4-9CDF-68770276273D}"/>
              </a:ext>
            </a:extLst>
          </p:cNvPr>
          <p:cNvGrpSpPr/>
          <p:nvPr/>
        </p:nvGrpSpPr>
        <p:grpSpPr>
          <a:xfrm>
            <a:off x="533533" y="2012386"/>
            <a:ext cx="11124933" cy="3293851"/>
            <a:chOff x="533533" y="1470109"/>
            <a:chExt cx="11124933" cy="3293851"/>
          </a:xfrm>
        </p:grpSpPr>
        <p:sp>
          <p:nvSpPr>
            <p:cNvPr id="14" name="Google Shape;450;p26">
              <a:extLst>
                <a:ext uri="{FF2B5EF4-FFF2-40B4-BE49-F238E27FC236}">
                  <a16:creationId xmlns:a16="http://schemas.microsoft.com/office/drawing/2014/main" id="{969B2446-15FC-6D72-1FC9-1991A4FAD8E9}"/>
                </a:ext>
              </a:extLst>
            </p:cNvPr>
            <p:cNvSpPr txBox="1"/>
            <p:nvPr/>
          </p:nvSpPr>
          <p:spPr>
            <a:xfrm>
              <a:off x="2888012" y="3699558"/>
              <a:ext cx="2252274" cy="1064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fonction d’activation</a:t>
              </a:r>
              <a:endParaRPr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08BCD7C-4033-4109-3E75-F373D50F7959}"/>
                </a:ext>
              </a:extLst>
            </p:cNvPr>
            <p:cNvGrpSpPr/>
            <p:nvPr/>
          </p:nvGrpSpPr>
          <p:grpSpPr>
            <a:xfrm>
              <a:off x="533533" y="1470109"/>
              <a:ext cx="11124933" cy="3006973"/>
              <a:chOff x="533533" y="1470109"/>
              <a:chExt cx="11124933" cy="300697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033675A-1412-FA89-E6C1-A9788165292D}"/>
                  </a:ext>
                </a:extLst>
              </p:cNvPr>
              <p:cNvGrpSpPr/>
              <p:nvPr/>
            </p:nvGrpSpPr>
            <p:grpSpPr>
              <a:xfrm>
                <a:off x="533533" y="2066882"/>
                <a:ext cx="11124933" cy="2410200"/>
                <a:chOff x="838200" y="2223900"/>
                <a:chExt cx="11124933" cy="2410200"/>
              </a:xfrm>
            </p:grpSpPr>
            <p:pic>
              <p:nvPicPr>
                <p:cNvPr id="4" name="Google Shape;461;p27">
                  <a:extLst>
                    <a:ext uri="{FF2B5EF4-FFF2-40B4-BE49-F238E27FC236}">
                      <a16:creationId xmlns:a16="http://schemas.microsoft.com/office/drawing/2014/main" id="{AC648B62-17CC-44C7-97C9-55C10C00A29F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2223900"/>
                  <a:ext cx="2410178" cy="241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" name="Google Shape;461;p27">
                  <a:extLst>
                    <a:ext uri="{FF2B5EF4-FFF2-40B4-BE49-F238E27FC236}">
                      <a16:creationId xmlns:a16="http://schemas.microsoft.com/office/drawing/2014/main" id="{7DBD3D00-147D-CD05-75D9-058461D11161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89254" y="2223900"/>
                  <a:ext cx="2410178" cy="241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B0404C21-A5BC-AC8D-13A5-F986C7419BC7}"/>
                    </a:ext>
                  </a:extLst>
                </p:cNvPr>
                <p:cNvGrpSpPr/>
                <p:nvPr/>
              </p:nvGrpSpPr>
              <p:grpSpPr>
                <a:xfrm>
                  <a:off x="9940307" y="2246282"/>
                  <a:ext cx="2022826" cy="2353802"/>
                  <a:chOff x="2556498" y="4421344"/>
                  <a:chExt cx="2022826" cy="2353802"/>
                </a:xfrm>
              </p:grpSpPr>
              <p:pic>
                <p:nvPicPr>
                  <p:cNvPr id="8" name="Google Shape;513;p27">
                    <a:extLst>
                      <a:ext uri="{FF2B5EF4-FFF2-40B4-BE49-F238E27FC236}">
                        <a16:creationId xmlns:a16="http://schemas.microsoft.com/office/drawing/2014/main" id="{2092398B-CCC1-E170-7FD2-2319D1D3694C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l="4971" t="4978" r="33417" b="41254"/>
                  <a:stretch/>
                </p:blipFill>
                <p:spPr>
                  <a:xfrm>
                    <a:off x="2556498" y="4421344"/>
                    <a:ext cx="2022826" cy="23538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" name="Google Shape;514;p27">
                    <a:extLst>
                      <a:ext uri="{FF2B5EF4-FFF2-40B4-BE49-F238E27FC236}">
                        <a16:creationId xmlns:a16="http://schemas.microsoft.com/office/drawing/2014/main" id="{A46F5AA8-A342-DE88-DCF8-AFA8E9B23989}"/>
                      </a:ext>
                    </a:extLst>
                  </p:cNvPr>
                  <p:cNvSpPr/>
                  <p:nvPr/>
                </p:nvSpPr>
                <p:spPr>
                  <a:xfrm>
                    <a:off x="2734500" y="4636903"/>
                    <a:ext cx="1504500" cy="1574100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" name="Google Shape;468;p27">
                <a:extLst>
                  <a:ext uri="{FF2B5EF4-FFF2-40B4-BE49-F238E27FC236}">
                    <a16:creationId xmlns:a16="http://schemas.microsoft.com/office/drawing/2014/main" id="{88E69B3A-F9B3-7247-7744-81432FED8981}"/>
                  </a:ext>
                </a:extLst>
              </p:cNvPr>
              <p:cNvSpPr txBox="1"/>
              <p:nvPr/>
            </p:nvSpPr>
            <p:spPr>
              <a:xfrm>
                <a:off x="633407" y="1478582"/>
                <a:ext cx="2502000" cy="5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Detection</a:t>
                </a: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fr-FR" sz="2800" b="1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Map</a:t>
                </a:r>
                <a:endParaRPr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468;p27">
                <a:extLst>
                  <a:ext uri="{FF2B5EF4-FFF2-40B4-BE49-F238E27FC236}">
                    <a16:creationId xmlns:a16="http://schemas.microsoft.com/office/drawing/2014/main" id="{BED42D99-CFA4-B0AF-32BF-7F9B78D0CA9E}"/>
                  </a:ext>
                </a:extLst>
              </p:cNvPr>
              <p:cNvSpPr txBox="1"/>
              <p:nvPr/>
            </p:nvSpPr>
            <p:spPr>
              <a:xfrm>
                <a:off x="4846749" y="1470109"/>
                <a:ext cx="2885853" cy="5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Tenseur de boîtes</a:t>
                </a:r>
                <a:endParaRPr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D1B335-8E14-CD1D-9D2E-1855396A15F1}"/>
              </a:ext>
            </a:extLst>
          </p:cNvPr>
          <p:cNvSpPr/>
          <p:nvPr/>
        </p:nvSpPr>
        <p:spPr>
          <a:xfrm>
            <a:off x="7570074" y="3291806"/>
            <a:ext cx="1990256" cy="1033272"/>
          </a:xfrm>
          <a:prstGeom prst="rightArrow">
            <a:avLst>
              <a:gd name="adj1" fmla="val 50000"/>
              <a:gd name="adj2" fmla="val 46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Filtrage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0C99251-B024-BCD5-D6A6-9EE4090FBB39}"/>
              </a:ext>
            </a:extLst>
          </p:cNvPr>
          <p:cNvSpPr/>
          <p:nvPr/>
        </p:nvSpPr>
        <p:spPr>
          <a:xfrm>
            <a:off x="3019021" y="3289150"/>
            <a:ext cx="1990256" cy="1033272"/>
          </a:xfrm>
          <a:prstGeom prst="rightArrow">
            <a:avLst>
              <a:gd name="adj1" fmla="val 50000"/>
              <a:gd name="adj2" fmla="val 46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Décodage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491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AD53-4ECE-7BC4-1052-5C2C1B40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3DF46E-04BF-E8D3-1F15-45FA0C0E64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6477000" cy="4351338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2400" dirty="0"/>
                  <a:t>On </a:t>
                </a:r>
                <a:r>
                  <a:rPr lang="en-US" sz="2400" dirty="0" err="1"/>
                  <a:t>introduit</a:t>
                </a:r>
                <a:r>
                  <a:rPr lang="en-US" sz="2400" dirty="0"/>
                  <a:t> les </a:t>
                </a:r>
                <a:r>
                  <a:rPr lang="en-US" sz="2400" dirty="0" err="1"/>
                  <a:t>constantes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suivantes</a:t>
                </a:r>
                <a:r>
                  <a:rPr lang="en-US" sz="2400" dirty="0"/>
                  <a:t> 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le </a:t>
                </a:r>
                <a:r>
                  <a:rPr lang="en-US" sz="2400" dirty="0" err="1"/>
                  <a:t>nombre</a:t>
                </a:r>
                <a:r>
                  <a:rPr lang="en-US" sz="2400" dirty="0"/>
                  <a:t> de priors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𝐹𝑀</m:t>
                        </m:r>
                      </m:sub>
                    </m:sSub>
                  </m:oMath>
                </a14:m>
                <a:r>
                  <a:rPr lang="en-US" sz="24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𝐹𝑀</m:t>
                        </m:r>
                      </m:sub>
                    </m:sSub>
                  </m:oMath>
                </a14:m>
                <a:r>
                  <a:rPr lang="en-US" sz="2400" dirty="0"/>
                  <a:t> les dimensions de la feature map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le </a:t>
                </a:r>
                <a:r>
                  <a:rPr lang="en-US" sz="2400" dirty="0" err="1"/>
                  <a:t>nombre</a:t>
                </a:r>
                <a:r>
                  <a:rPr lang="en-US" sz="2400" dirty="0"/>
                  <a:t> de classes</a:t>
                </a:r>
              </a:p>
              <a:p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Les indices </a:t>
                </a:r>
                <a:r>
                  <a:rPr lang="en-US" sz="2400" dirty="0" err="1"/>
                  <a:t>utilisés</a:t>
                </a:r>
                <a:r>
                  <a:rPr lang="en-US" sz="2400" dirty="0"/>
                  <a:t> par la suite 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le prior </a:t>
                </a:r>
                <a:r>
                  <a:rPr lang="en-US" sz="2400" dirty="0" err="1"/>
                  <a:t>considéré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la position de la cellule dans la feature map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l’indice</a:t>
                </a:r>
                <a:r>
                  <a:rPr lang="en-US" sz="2400" dirty="0"/>
                  <a:t> de la </a:t>
                </a:r>
                <a:r>
                  <a:rPr lang="en-US" sz="2400" dirty="0" err="1"/>
                  <a:t>classe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considérée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3DF46E-04BF-E8D3-1F15-45FA0C0E6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6477000" cy="4351338"/>
              </a:xfrm>
              <a:blipFill>
                <a:blip r:embed="rId3"/>
                <a:stretch>
                  <a:fillRect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A970-C190-E5E3-DDE0-D8F1319003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42</a:t>
            </a:fld>
            <a:endParaRPr lang="fr-F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D3649-80B3-045F-E525-0BD11BB5FF3B}"/>
              </a:ext>
            </a:extLst>
          </p:cNvPr>
          <p:cNvGrpSpPr/>
          <p:nvPr/>
        </p:nvGrpSpPr>
        <p:grpSpPr>
          <a:xfrm>
            <a:off x="6866081" y="1512872"/>
            <a:ext cx="5048750" cy="4045471"/>
            <a:chOff x="6653645" y="1956218"/>
            <a:chExt cx="5048750" cy="4045471"/>
          </a:xfrm>
        </p:grpSpPr>
        <p:pic>
          <p:nvPicPr>
            <p:cNvPr id="5" name="Google Shape;461;p27">
              <a:extLst>
                <a:ext uri="{FF2B5EF4-FFF2-40B4-BE49-F238E27FC236}">
                  <a16:creationId xmlns:a16="http://schemas.microsoft.com/office/drawing/2014/main" id="{87C9AD0D-B3FD-12AB-4021-5547F494CB5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28795" y="1956218"/>
              <a:ext cx="3325005" cy="33250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1137590-C68E-B472-C5CA-716A382B39AE}"/>
                </a:ext>
              </a:extLst>
            </p:cNvPr>
            <p:cNvCxnSpPr/>
            <p:nvPr/>
          </p:nvCxnSpPr>
          <p:spPr>
            <a:xfrm>
              <a:off x="8028795" y="5458692"/>
              <a:ext cx="26761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F6C64F6-F232-329D-02DD-A6E7A6008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9449" y="2604655"/>
              <a:ext cx="0" cy="267659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DCF9D72-19D6-1088-475E-CA02F31B1C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7466" y="4765964"/>
              <a:ext cx="554097" cy="51528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A8E3C79-1520-66E9-82E8-59D962D887BE}"/>
                    </a:ext>
                  </a:extLst>
                </p:cNvPr>
                <p:cNvSpPr txBox="1"/>
                <p:nvPr/>
              </p:nvSpPr>
              <p:spPr>
                <a:xfrm>
                  <a:off x="8646433" y="5499249"/>
                  <a:ext cx="14408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𝐹𝑀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A8E3C79-1520-66E9-82E8-59D962D88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433" y="5499249"/>
                  <a:ext cx="144087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AC3D80-121A-48BA-F3C4-E4732FD39C7E}"/>
                    </a:ext>
                  </a:extLst>
                </p:cNvPr>
                <p:cNvSpPr txBox="1"/>
                <p:nvPr/>
              </p:nvSpPr>
              <p:spPr>
                <a:xfrm>
                  <a:off x="6653645" y="3712121"/>
                  <a:ext cx="14408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𝐹𝑀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AC3D80-121A-48BA-F3C4-E4732FD39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3645" y="3712121"/>
                  <a:ext cx="144087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710A20-5074-61DB-C4D8-6760ABF31624}"/>
                    </a:ext>
                  </a:extLst>
                </p:cNvPr>
                <p:cNvSpPr txBox="1"/>
                <p:nvPr/>
              </p:nvSpPr>
              <p:spPr>
                <a:xfrm rot="18881684">
                  <a:off x="10751126" y="5050420"/>
                  <a:ext cx="14408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710A20-5074-61DB-C4D8-6760ABF31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81684">
                  <a:off x="10751126" y="5050420"/>
                  <a:ext cx="144087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ight Brace 20">
            <a:extLst>
              <a:ext uri="{FF2B5EF4-FFF2-40B4-BE49-F238E27FC236}">
                <a16:creationId xmlns:a16="http://schemas.microsoft.com/office/drawing/2014/main" id="{1F81F35E-9665-46CD-480C-E4B7ECB7A186}"/>
              </a:ext>
            </a:extLst>
          </p:cNvPr>
          <p:cNvSpPr/>
          <p:nvPr/>
        </p:nvSpPr>
        <p:spPr>
          <a:xfrm rot="5400000">
            <a:off x="9485185" y="3526631"/>
            <a:ext cx="205308" cy="427296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1B594F-7045-C7F9-8EE0-422300B33A3C}"/>
                  </a:ext>
                </a:extLst>
              </p:cNvPr>
              <p:cNvSpPr txBox="1"/>
              <p:nvPr/>
            </p:nvSpPr>
            <p:spPr>
              <a:xfrm>
                <a:off x="8867402" y="5860050"/>
                <a:ext cx="1440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1B594F-7045-C7F9-8EE0-422300B3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02" y="5860050"/>
                <a:ext cx="144087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008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5B37-02EF-287D-814A-DE2DC0D0A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BEEF-A258-103C-67C2-CE6AB3C1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Décodage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boîte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A01BC-09A0-5ADF-BFDB-4004257970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43</a:t>
            </a:fld>
            <a:endParaRPr lang="fr-FR"/>
          </a:p>
        </p:txBody>
      </p:sp>
      <p:sp>
        <p:nvSpPr>
          <p:cNvPr id="14" name="Google Shape;450;p26">
            <a:extLst>
              <a:ext uri="{FF2B5EF4-FFF2-40B4-BE49-F238E27FC236}">
                <a16:creationId xmlns:a16="http://schemas.microsoft.com/office/drawing/2014/main" id="{CC4F5221-8495-1FAC-85FB-B48CF31B97F0}"/>
              </a:ext>
            </a:extLst>
          </p:cNvPr>
          <p:cNvSpPr txBox="1"/>
          <p:nvPr/>
        </p:nvSpPr>
        <p:spPr>
          <a:xfrm>
            <a:off x="4783487" y="3451260"/>
            <a:ext cx="2252274" cy="10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fonction d’activation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68;p27">
            <a:extLst>
              <a:ext uri="{FF2B5EF4-FFF2-40B4-BE49-F238E27FC236}">
                <a16:creationId xmlns:a16="http://schemas.microsoft.com/office/drawing/2014/main" id="{8E81A4D8-D315-D821-60A8-195038EF0670}"/>
              </a:ext>
            </a:extLst>
          </p:cNvPr>
          <p:cNvSpPr txBox="1"/>
          <p:nvPr/>
        </p:nvSpPr>
        <p:spPr>
          <a:xfrm>
            <a:off x="2528882" y="1230284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Detection</a:t>
            </a: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68;p27">
            <a:extLst>
              <a:ext uri="{FF2B5EF4-FFF2-40B4-BE49-F238E27FC236}">
                <a16:creationId xmlns:a16="http://schemas.microsoft.com/office/drawing/2014/main" id="{1D2868A3-41B8-19BE-C884-115E8933E13A}"/>
              </a:ext>
            </a:extLst>
          </p:cNvPr>
          <p:cNvSpPr txBox="1"/>
          <p:nvPr/>
        </p:nvSpPr>
        <p:spPr>
          <a:xfrm>
            <a:off x="6742224" y="1221811"/>
            <a:ext cx="2885853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Tenseur de boîtes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Picture 18" descr="A stack of squares with red and white squares&#10;&#10;AI-generated content may be incorrect.">
            <a:extLst>
              <a:ext uri="{FF2B5EF4-FFF2-40B4-BE49-F238E27FC236}">
                <a16:creationId xmlns:a16="http://schemas.microsoft.com/office/drawing/2014/main" id="{6F842A4B-9736-5E2F-F5EC-8EC94D187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090" y="1818595"/>
            <a:ext cx="2410178" cy="2410178"/>
          </a:xfrm>
          <a:prstGeom prst="rect">
            <a:avLst/>
          </a:prstGeom>
        </p:spPr>
      </p:pic>
      <p:pic>
        <p:nvPicPr>
          <p:cNvPr id="20" name="Picture 19" descr="A stack of squares with red and white squares&#10;&#10;AI-generated content may be incorrect.">
            <a:extLst>
              <a:ext uri="{FF2B5EF4-FFF2-40B4-BE49-F238E27FC236}">
                <a16:creationId xmlns:a16="http://schemas.microsoft.com/office/drawing/2014/main" id="{0BDC68F3-6A90-D4A1-A851-A853D384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61" y="1818595"/>
            <a:ext cx="2410178" cy="241017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545A6C9-D88D-2AF6-F254-FB183247ABC9}"/>
              </a:ext>
            </a:extLst>
          </p:cNvPr>
          <p:cNvGrpSpPr/>
          <p:nvPr/>
        </p:nvGrpSpPr>
        <p:grpSpPr>
          <a:xfrm>
            <a:off x="3709179" y="5580064"/>
            <a:ext cx="7413570" cy="732156"/>
            <a:chOff x="1782500" y="1660278"/>
            <a:chExt cx="7413570" cy="732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9E925C1-19C5-C886-532D-89675FF6D710}"/>
                    </a:ext>
                  </a:extLst>
                </p:cNvPr>
                <p:cNvSpPr/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9E925C1-19C5-C886-532D-89675FF6D7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32003AA-5098-D832-A9CE-0AA2259C0438}"/>
                    </a:ext>
                  </a:extLst>
                </p:cNvPr>
                <p:cNvSpPr/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32003AA-5098-D832-A9CE-0AA2259C04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97D959A-CC17-4B42-E8E1-90D2629DBFC9}"/>
                    </a:ext>
                  </a:extLst>
                </p:cNvPr>
                <p:cNvSpPr/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97D959A-CC17-4B42-E8E1-90D2629DB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7ACBCA0-3314-3DBE-C65B-238CB66CD1AC}"/>
                    </a:ext>
                  </a:extLst>
                </p:cNvPr>
                <p:cNvSpPr/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7ACBCA0-3314-3DBE-C65B-238CB66CD1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DCB0DB9-69A4-10FA-D805-2CA6745026AF}"/>
                    </a:ext>
                  </a:extLst>
                </p:cNvPr>
                <p:cNvSpPr/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BC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DCB0DB9-69A4-10FA-D805-2CA6745026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D3876E4-9A01-EB7E-60F8-A84BFDA28CF6}"/>
                    </a:ext>
                  </a:extLst>
                </p:cNvPr>
                <p:cNvSpPr/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D3876E4-9A01-EB7E-60F8-A84BFDA28C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BFE61BE-4804-9586-138F-DB344698C82C}"/>
                    </a:ext>
                  </a:extLst>
                </p:cNvPr>
                <p:cNvSpPr/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BFE61BE-4804-9586-138F-DB344698C8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CD55B45-D1A2-01D3-4026-4BB88AD879E8}"/>
                </a:ext>
              </a:extLst>
            </p:cNvPr>
            <p:cNvSpPr/>
            <p:nvPr/>
          </p:nvSpPr>
          <p:spPr>
            <a:xfrm>
              <a:off x="6882930" y="1660278"/>
              <a:ext cx="1581620" cy="73215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7090E35-08D1-1816-1FFE-D0537FD70659}"/>
                    </a:ext>
                  </a:extLst>
                </p:cNvPr>
                <p:cNvSpPr/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7090E35-08D1-1816-1FFE-D0537FD706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Arrow: Bent 41">
            <a:extLst>
              <a:ext uri="{FF2B5EF4-FFF2-40B4-BE49-F238E27FC236}">
                <a16:creationId xmlns:a16="http://schemas.microsoft.com/office/drawing/2014/main" id="{602D5947-DE7D-6FB4-1435-01B0026C34CE}"/>
              </a:ext>
            </a:extLst>
          </p:cNvPr>
          <p:cNvSpPr/>
          <p:nvPr/>
        </p:nvSpPr>
        <p:spPr>
          <a:xfrm rot="10800000" flipH="1">
            <a:off x="1714500" y="5371969"/>
            <a:ext cx="1876098" cy="940247"/>
          </a:xfrm>
          <a:prstGeom prst="bentArrow">
            <a:avLst>
              <a:gd name="adj1" fmla="val 42116"/>
              <a:gd name="adj2" fmla="val 37458"/>
              <a:gd name="adj3" fmla="val 41126"/>
              <a:gd name="adj4" fmla="val 43750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9ACC88-87D3-17E3-03C2-565E47634E8A}"/>
              </a:ext>
            </a:extLst>
          </p:cNvPr>
          <p:cNvSpPr txBox="1"/>
          <p:nvPr/>
        </p:nvSpPr>
        <p:spPr>
          <a:xfrm>
            <a:off x="1889523" y="5715308"/>
            <a:ext cx="291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Activation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B838F02-04AE-739D-E7A6-584EBEC4FB73}"/>
              </a:ext>
            </a:extLst>
          </p:cNvPr>
          <p:cNvCxnSpPr>
            <a:cxnSpLocks/>
            <a:stCxn id="40" idx="0"/>
          </p:cNvCxnSpPr>
          <p:nvPr/>
        </p:nvCxnSpPr>
        <p:spPr>
          <a:xfrm rot="16200000" flipV="1">
            <a:off x="7410330" y="2233404"/>
            <a:ext cx="3156905" cy="353641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1CDE7CD-FF1F-12ED-7686-89222E6DA5D2}"/>
              </a:ext>
            </a:extLst>
          </p:cNvPr>
          <p:cNvCxnSpPr>
            <a:cxnSpLocks/>
            <a:endCxn id="22" idx="0"/>
          </p:cNvCxnSpPr>
          <p:nvPr/>
        </p:nvCxnSpPr>
        <p:spPr>
          <a:xfrm rot="5400000">
            <a:off x="1060199" y="2941982"/>
            <a:ext cx="2092505" cy="1054857"/>
          </a:xfrm>
          <a:prstGeom prst="bentConnector3">
            <a:avLst>
              <a:gd name="adj1" fmla="val -7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EA990D70-D1D9-8CF2-87EC-CF89275B861C}"/>
              </a:ext>
            </a:extLst>
          </p:cNvPr>
          <p:cNvSpPr/>
          <p:nvPr/>
        </p:nvSpPr>
        <p:spPr>
          <a:xfrm>
            <a:off x="4952036" y="2507048"/>
            <a:ext cx="1990256" cy="1033272"/>
          </a:xfrm>
          <a:prstGeom prst="rightArrow">
            <a:avLst>
              <a:gd name="adj1" fmla="val 50000"/>
              <a:gd name="adj2" fmla="val 46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Décodage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43A6B-E3BF-A804-DC2E-65253C617194}"/>
              </a:ext>
            </a:extLst>
          </p:cNvPr>
          <p:cNvGrpSpPr/>
          <p:nvPr/>
        </p:nvGrpSpPr>
        <p:grpSpPr>
          <a:xfrm>
            <a:off x="378493" y="4421142"/>
            <a:ext cx="8511339" cy="960483"/>
            <a:chOff x="740443" y="4421142"/>
            <a:chExt cx="8511339" cy="9604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32D59C-367A-C12F-BF55-DB4CFEE5B086}"/>
                </a:ext>
              </a:extLst>
            </p:cNvPr>
            <p:cNvGrpSpPr/>
            <p:nvPr/>
          </p:nvGrpSpPr>
          <p:grpSpPr>
            <a:xfrm>
              <a:off x="1575212" y="4515662"/>
              <a:ext cx="7413570" cy="732156"/>
              <a:chOff x="1782500" y="1660278"/>
              <a:chExt cx="7413570" cy="7321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9927969-5394-66B4-6242-E6A198F87AF4}"/>
                      </a:ext>
                    </a:extLst>
                  </p:cNvPr>
                  <p:cNvSpPr/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9927969-5394-66B4-6242-E6A198F87A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8899004-AF5D-DCF2-2DB9-FF78A3777F1C}"/>
                      </a:ext>
                    </a:extLst>
                  </p:cNvPr>
                  <p:cNvSpPr/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8899004-AF5D-DCF2-2DB9-FF78A3777F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1F004581-E457-A1E3-667D-D7033AAACF37}"/>
                      </a:ext>
                    </a:extLst>
                  </p:cNvPr>
                  <p:cNvSpPr/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1F004581-E457-A1E3-667D-D7033AAACF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9899647-DB7D-F6BB-7855-FC61DFAAC0EC}"/>
                      </a:ext>
                    </a:extLst>
                  </p:cNvPr>
                  <p:cNvSpPr/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9899647-DB7D-F6BB-7855-FC61DFAAC0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0659AF5-D74F-B88A-F859-7F2A5D528D09}"/>
                      </a:ext>
                    </a:extLst>
                  </p:cNvPr>
                  <p:cNvSpPr/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solidFill>
                        <a:srgbClr val="00BC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0659AF5-D74F-B88A-F859-7F2A5D528D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F0770A49-6016-37C0-D620-75162D02C31F}"/>
                      </a:ext>
                    </a:extLst>
                  </p:cNvPr>
                  <p:cNvSpPr/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F0770A49-6016-37C0-D620-75162D02C3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D19878B-5825-8A73-7D77-3FD169E811CD}"/>
                      </a:ext>
                    </a:extLst>
                  </p:cNvPr>
                  <p:cNvSpPr/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D19878B-5825-8A73-7D77-3FD169E811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88FDD0-F7C8-84E5-76B9-E65E0FAD13E9}"/>
                  </a:ext>
                </a:extLst>
              </p:cNvPr>
              <p:cNvSpPr/>
              <p:nvPr/>
            </p:nvSpPr>
            <p:spPr>
              <a:xfrm>
                <a:off x="6882930" y="1660278"/>
                <a:ext cx="1581620" cy="73215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519A03A7-0B65-D3FF-161A-FA83845FDDA1}"/>
                      </a:ext>
                    </a:extLst>
                  </p:cNvPr>
                  <p:cNvSpPr/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519A03A7-0B65-D3FF-161A-FA83845FDD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D645C8DA-69FA-CD32-553F-882348EEA5DD}"/>
                </a:ext>
              </a:extLst>
            </p:cNvPr>
            <p:cNvSpPr/>
            <p:nvPr/>
          </p:nvSpPr>
          <p:spPr>
            <a:xfrm>
              <a:off x="1326982" y="4421142"/>
              <a:ext cx="7924800" cy="960483"/>
            </a:xfrm>
            <a:prstGeom prst="bracketPair">
              <a:avLst>
                <a:gd name="adj" fmla="val 21626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5E05C8-EBC3-86C8-EEE9-D932E2DCDC17}"/>
                    </a:ext>
                  </a:extLst>
                </p:cNvPr>
                <p:cNvSpPr txBox="1"/>
                <p:nvPr/>
              </p:nvSpPr>
              <p:spPr>
                <a:xfrm>
                  <a:off x="740443" y="4459113"/>
                  <a:ext cx="527773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48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5E05C8-EBC3-86C8-EEE9-D932E2DCD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443" y="4459113"/>
                  <a:ext cx="527773" cy="73866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01247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9663-0A01-F2FF-D1B4-C8141294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Décodage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boîte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B8802A-1FF9-0ECE-5C2E-9DC6D936BE1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3090440"/>
                <a:ext cx="10515600" cy="3265909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Pour </a:t>
                </a:r>
                <a:r>
                  <a:rPr lang="en-US" dirty="0" err="1"/>
                  <a:t>une</a:t>
                </a:r>
                <a:r>
                  <a:rPr lang="en-US" dirty="0"/>
                  <a:t> cellule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un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 position du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centre</a:t>
                </a:r>
                <a:r>
                  <a:rPr lang="en-US" dirty="0">
                    <a:solidFill>
                      <a:schemeClr val="accent5"/>
                    </a:solidFill>
                  </a:rPr>
                  <a:t> de la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boîte</a:t>
                </a:r>
                <a:r>
                  <a:rPr lang="en-US" dirty="0">
                    <a:solidFill>
                      <a:schemeClr val="accent5"/>
                    </a:solidFill>
                  </a:rPr>
                  <a:t> par rapport a la </a:t>
                </a:r>
                <a:r>
                  <a:rPr lang="en-US" b="1" dirty="0">
                    <a:solidFill>
                      <a:schemeClr val="accent5"/>
                    </a:solidFill>
                  </a:rPr>
                  <a:t>cellule</a:t>
                </a:r>
                <a:endParaRPr lang="en-US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 taille de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boîte</a:t>
                </a:r>
                <a:r>
                  <a:rPr lang="en-US" dirty="0">
                    <a:solidFill>
                      <a:schemeClr val="accent5"/>
                    </a:solidFill>
                  </a:rPr>
                  <a:t> relative au prior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BC00"/>
                    </a:solidFill>
                  </a:rPr>
                  <a:t>: </a:t>
                </a:r>
                <a:r>
                  <a:rPr lang="en-US" dirty="0" err="1">
                    <a:solidFill>
                      <a:srgbClr val="00BC00"/>
                    </a:solidFill>
                  </a:rPr>
                  <a:t>probabilité</a:t>
                </a:r>
                <a:r>
                  <a:rPr lang="en-US" dirty="0">
                    <a:solidFill>
                      <a:srgbClr val="00BC00"/>
                    </a:solidFill>
                  </a:rPr>
                  <a:t> que la </a:t>
                </a:r>
                <a:r>
                  <a:rPr lang="en-US" dirty="0" err="1">
                    <a:solidFill>
                      <a:srgbClr val="00BC00"/>
                    </a:solidFill>
                  </a:rPr>
                  <a:t>boîte</a:t>
                </a:r>
                <a:r>
                  <a:rPr lang="en-US" dirty="0">
                    <a:solidFill>
                      <a:srgbClr val="00BC00"/>
                    </a:solidFill>
                  </a:rPr>
                  <a:t> </a:t>
                </a:r>
                <a:r>
                  <a:rPr lang="en-US" dirty="0" err="1">
                    <a:solidFill>
                      <a:srgbClr val="00BC00"/>
                    </a:solidFill>
                  </a:rPr>
                  <a:t>contienne</a:t>
                </a:r>
                <a:r>
                  <a:rPr lang="en-US" dirty="0">
                    <a:solidFill>
                      <a:srgbClr val="00BC00"/>
                    </a:solidFill>
                  </a:rPr>
                  <a:t> un </a:t>
                </a:r>
                <a:r>
                  <a:rPr lang="en-US" dirty="0" err="1">
                    <a:solidFill>
                      <a:srgbClr val="00BC00"/>
                    </a:solidFill>
                  </a:rPr>
                  <a:t>objet</a:t>
                </a:r>
                <a:r>
                  <a:rPr lang="en-US" dirty="0">
                    <a:solidFill>
                      <a:srgbClr val="00BC00"/>
                    </a:solidFill>
                  </a:rPr>
                  <a:t> (logit)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: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probabilité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conditionelle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que la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boîte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contienne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(logit)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B8802A-1FF9-0ECE-5C2E-9DC6D936BE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3090440"/>
                <a:ext cx="10515600" cy="3265909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1DDA6-1368-A166-710E-FE42B20ED3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44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E052AE-E93E-5BC2-9969-90B263ED41D2}"/>
              </a:ext>
            </a:extLst>
          </p:cNvPr>
          <p:cNvGrpSpPr/>
          <p:nvPr/>
        </p:nvGrpSpPr>
        <p:grpSpPr>
          <a:xfrm>
            <a:off x="2389215" y="1536454"/>
            <a:ext cx="7413570" cy="732156"/>
            <a:chOff x="1782500" y="1660278"/>
            <a:chExt cx="7413570" cy="732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3F7A77E-F5F1-1831-0AB5-468BF4F42B54}"/>
                    </a:ext>
                  </a:extLst>
                </p:cNvPr>
                <p:cNvSpPr/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3F7A77E-F5F1-1831-0AB5-468BF4F42B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FE9B07-8261-CF72-C968-FF2E60233972}"/>
                    </a:ext>
                  </a:extLst>
                </p:cNvPr>
                <p:cNvSpPr/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FE9B07-8261-CF72-C968-FF2E602339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93DE912-1F11-8718-C66B-F1AC99C249AD}"/>
                    </a:ext>
                  </a:extLst>
                </p:cNvPr>
                <p:cNvSpPr/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93DE912-1F11-8718-C66B-F1AC99C24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4D970F7-17F8-8B43-4E89-440A4A616455}"/>
                    </a:ext>
                  </a:extLst>
                </p:cNvPr>
                <p:cNvSpPr/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4D970F7-17F8-8B43-4E89-440A4A6164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8FC22A3-4598-B638-84E2-F793B2097AC6}"/>
                    </a:ext>
                  </a:extLst>
                </p:cNvPr>
                <p:cNvSpPr/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BC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8FC22A3-4598-B638-84E2-F793B2097A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C66014-CAB9-5341-CD06-434408536D04}"/>
                    </a:ext>
                  </a:extLst>
                </p:cNvPr>
                <p:cNvSpPr/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C66014-CAB9-5341-CD06-434408536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75B2909-E59B-8A2D-3279-F733C889EA18}"/>
                    </a:ext>
                  </a:extLst>
                </p:cNvPr>
                <p:cNvSpPr/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75B2909-E59B-8A2D-3279-F733C889EA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FD6E2E-2989-9CC8-EB4C-77DBEE64A435}"/>
                </a:ext>
              </a:extLst>
            </p:cNvPr>
            <p:cNvSpPr/>
            <p:nvPr/>
          </p:nvSpPr>
          <p:spPr>
            <a:xfrm>
              <a:off x="6882930" y="1660278"/>
              <a:ext cx="1581620" cy="73215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AE00BFD-13B1-49FA-DEA9-AAE8DE79DFCB}"/>
                    </a:ext>
                  </a:extLst>
                </p:cNvPr>
                <p:cNvSpPr/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AE00BFD-13B1-49FA-DEA9-AAE8DE79DF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21CD71A-B4A9-BAFD-1832-BAA5B8702713}"/>
              </a:ext>
            </a:extLst>
          </p:cNvPr>
          <p:cNvSpPr/>
          <p:nvPr/>
        </p:nvSpPr>
        <p:spPr>
          <a:xfrm rot="5400000">
            <a:off x="5980236" y="-1258789"/>
            <a:ext cx="231528" cy="74135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A65C1C-4683-14E5-1F12-B28FD65F01F1}"/>
                  </a:ext>
                </a:extLst>
              </p:cNvPr>
              <p:cNvSpPr txBox="1"/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5+</m:t>
                    </m:r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valeurs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A65C1C-4683-14E5-1F12-B28FD65F0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140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EEFEF-AAC9-08B7-4089-51D22104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12A8-964B-7F85-161B-D40E2814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Décodage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boîte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5E015-3A12-EF79-AB52-EA329FACE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45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07AA7-D40B-D6F7-6B6C-06C54437487C}"/>
              </a:ext>
            </a:extLst>
          </p:cNvPr>
          <p:cNvGrpSpPr/>
          <p:nvPr/>
        </p:nvGrpSpPr>
        <p:grpSpPr>
          <a:xfrm>
            <a:off x="2389215" y="1536454"/>
            <a:ext cx="7413570" cy="732156"/>
            <a:chOff x="1782500" y="1660278"/>
            <a:chExt cx="7413570" cy="732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43EEB9F-187C-1F27-F71E-393996F07386}"/>
                    </a:ext>
                  </a:extLst>
                </p:cNvPr>
                <p:cNvSpPr/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3F7A77E-F5F1-1831-0AB5-468BF4F42B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D81CD5A-8463-7A84-1E8E-B07AF8FBBA05}"/>
                    </a:ext>
                  </a:extLst>
                </p:cNvPr>
                <p:cNvSpPr/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FE9B07-8261-CF72-C968-FF2E602339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C637A9-B2C1-0981-9E2D-815CAF17D494}"/>
                    </a:ext>
                  </a:extLst>
                </p:cNvPr>
                <p:cNvSpPr/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93DE912-1F11-8718-C66B-F1AC99C24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0FC68C1-7CB3-0A27-02F6-1C1A749C51E5}"/>
                    </a:ext>
                  </a:extLst>
                </p:cNvPr>
                <p:cNvSpPr/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4D970F7-17F8-8B43-4E89-440A4A6164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D737176-AFA0-A74A-515C-49A38A62F33F}"/>
                    </a:ext>
                  </a:extLst>
                </p:cNvPr>
                <p:cNvSpPr/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BC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D737176-AFA0-A74A-515C-49A38A62F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68FE80D-C623-1BDB-4C16-83B0F6B51817}"/>
                    </a:ext>
                  </a:extLst>
                </p:cNvPr>
                <p:cNvSpPr/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C66014-CAB9-5341-CD06-434408536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3730699-36C8-8A0D-3E6B-96AA02427120}"/>
                    </a:ext>
                  </a:extLst>
                </p:cNvPr>
                <p:cNvSpPr/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75B2909-E59B-8A2D-3279-F733C889EA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2A1DC4-60E7-3196-A788-318B2780BF0E}"/>
                </a:ext>
              </a:extLst>
            </p:cNvPr>
            <p:cNvSpPr/>
            <p:nvPr/>
          </p:nvSpPr>
          <p:spPr>
            <a:xfrm>
              <a:off x="6882930" y="1660278"/>
              <a:ext cx="1581620" cy="73215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FA1C272-8E1D-BB22-61DA-579B63664064}"/>
                    </a:ext>
                  </a:extLst>
                </p:cNvPr>
                <p:cNvSpPr/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AE00BFD-13B1-49FA-DEA9-AAE8DE79DF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96CF791-CDF3-A811-AC35-64D1018E004C}"/>
              </a:ext>
            </a:extLst>
          </p:cNvPr>
          <p:cNvSpPr/>
          <p:nvPr/>
        </p:nvSpPr>
        <p:spPr>
          <a:xfrm rot="5400000">
            <a:off x="5980236" y="-1258789"/>
            <a:ext cx="231528" cy="74135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4B3C19-0BEF-CA47-E6F1-01B7E5037553}"/>
                  </a:ext>
                </a:extLst>
              </p:cNvPr>
              <p:cNvSpPr txBox="1"/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5+</m:t>
                    </m:r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valeurs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4B3C19-0BEF-CA47-E6F1-01B7E5037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Placeholder 2">
                <a:extLst>
                  <a:ext uri="{FF2B5EF4-FFF2-40B4-BE49-F238E27FC236}">
                    <a16:creationId xmlns:a16="http://schemas.microsoft.com/office/drawing/2014/main" id="{59B08501-D6ED-D98B-AC1C-E80E6D7E510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3090441"/>
                <a:ext cx="10515600" cy="732155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Pour </a:t>
                </a:r>
                <a:r>
                  <a:rPr lang="en-US" dirty="0" err="1"/>
                  <a:t>une</a:t>
                </a:r>
                <a:r>
                  <a:rPr lang="en-US" dirty="0"/>
                  <a:t> cellule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un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 Placeholder 2">
                <a:extLst>
                  <a:ext uri="{FF2B5EF4-FFF2-40B4-BE49-F238E27FC236}">
                    <a16:creationId xmlns:a16="http://schemas.microsoft.com/office/drawing/2014/main" id="{59B08501-D6ED-D98B-AC1C-E80E6D7E5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3090441"/>
                <a:ext cx="10515600" cy="732155"/>
              </a:xfrm>
              <a:blipFill>
                <a:blip r:embed="rId12"/>
                <a:stretch>
                  <a:fillRect l="-11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8886AAF-0519-2B87-217F-C0C04084163C}"/>
              </a:ext>
            </a:extLst>
          </p:cNvPr>
          <p:cNvGrpSpPr/>
          <p:nvPr/>
        </p:nvGrpSpPr>
        <p:grpSpPr>
          <a:xfrm>
            <a:off x="1450006" y="3377552"/>
            <a:ext cx="9904927" cy="3353134"/>
            <a:chOff x="1598923" y="3377552"/>
            <a:chExt cx="9904927" cy="335313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BB83DEF-DA1B-0AC3-A215-047BC9C74A8C}"/>
                </a:ext>
              </a:extLst>
            </p:cNvPr>
            <p:cNvGrpSpPr/>
            <p:nvPr/>
          </p:nvGrpSpPr>
          <p:grpSpPr>
            <a:xfrm>
              <a:off x="1598923" y="3672894"/>
              <a:ext cx="3777367" cy="3057792"/>
              <a:chOff x="652869" y="3474645"/>
              <a:chExt cx="3777367" cy="305779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5CECD5-DCDF-81D5-4247-A43CC5D65B85}"/>
                  </a:ext>
                </a:extLst>
              </p:cNvPr>
              <p:cNvSpPr/>
              <p:nvPr/>
            </p:nvSpPr>
            <p:spPr>
              <a:xfrm>
                <a:off x="1467195" y="3964253"/>
                <a:ext cx="2078120" cy="20799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 dirty="0">
                  <a:solidFill>
                    <a:schemeClr val="accent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CCA6EA2-4428-8B50-E5F9-F6F77A4408B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8253" y="3474645"/>
                    <a:ext cx="69788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FA8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CCA6EA2-4428-8B50-E5F9-F6F77A4408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8253" y="3474645"/>
                    <a:ext cx="697883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3913" r="-13913" b="-3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C6A7025-4F81-2471-94F6-EEAC21CAC821}"/>
                      </a:ext>
                    </a:extLst>
                  </p:cNvPr>
                  <p:cNvSpPr txBox="1"/>
                  <p:nvPr/>
                </p:nvSpPr>
                <p:spPr>
                  <a:xfrm>
                    <a:off x="2660393" y="6163105"/>
                    <a:ext cx="17698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+1;</m:t>
                          </m:r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FA8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C6A7025-4F81-2471-94F6-EEAC21CAC8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0393" y="6163105"/>
                    <a:ext cx="1769843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5155" r="-5155" b="-3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39FCF66-DF45-A429-CE81-95174F4D3C09}"/>
                      </a:ext>
                    </a:extLst>
                  </p:cNvPr>
                  <p:cNvSpPr txBox="1"/>
                  <p:nvPr/>
                </p:nvSpPr>
                <p:spPr>
                  <a:xfrm>
                    <a:off x="652869" y="3964253"/>
                    <a:ext cx="8143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(0;0)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5B9B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39FCF66-DF45-A429-CE81-95174F4D3C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869" y="3964253"/>
                    <a:ext cx="814325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2782" r="-12030" b="-3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C725560-1497-33D0-014B-D24C719776CD}"/>
                      </a:ext>
                    </a:extLst>
                  </p:cNvPr>
                  <p:cNvSpPr txBox="1"/>
                  <p:nvPr/>
                </p:nvSpPr>
                <p:spPr>
                  <a:xfrm>
                    <a:off x="3615911" y="5734309"/>
                    <a:ext cx="8143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(1;1)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5B9B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C725560-1497-33D0-014B-D24C719776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5911" y="5734309"/>
                    <a:ext cx="814325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2687" r="-11194" b="-377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98C7422-F02A-3E5A-BBF4-24246B4FFAFC}"/>
                      </a:ext>
                    </a:extLst>
                  </p:cNvPr>
                  <p:cNvSpPr txBox="1"/>
                  <p:nvPr/>
                </p:nvSpPr>
                <p:spPr>
                  <a:xfrm>
                    <a:off x="1763665" y="5364018"/>
                    <a:ext cx="1683602" cy="4978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5B9BD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98C7422-F02A-3E5A-BBF4-24246B4FFA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3665" y="5364018"/>
                    <a:ext cx="1683602" cy="49789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A6567A8-5769-9583-720A-63A3F018EF4D}"/>
                  </a:ext>
                </a:extLst>
              </p:cNvPr>
              <p:cNvCxnSpPr/>
              <p:nvPr/>
            </p:nvCxnSpPr>
            <p:spPr>
              <a:xfrm flipV="1">
                <a:off x="2316339" y="3964253"/>
                <a:ext cx="0" cy="1314999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F8239EF-83D6-03D5-F29C-A3B0005D81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74906" y="5279252"/>
                <a:ext cx="852722" cy="0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ross 23">
                <a:extLst>
                  <a:ext uri="{FF2B5EF4-FFF2-40B4-BE49-F238E27FC236}">
                    <a16:creationId xmlns:a16="http://schemas.microsoft.com/office/drawing/2014/main" id="{2535C770-35B6-CF04-B7E6-BC02DFF5CA57}"/>
                  </a:ext>
                </a:extLst>
              </p:cNvPr>
              <p:cNvSpPr/>
              <p:nvPr/>
            </p:nvSpPr>
            <p:spPr>
              <a:xfrm rot="2821804">
                <a:off x="2182640" y="5144248"/>
                <a:ext cx="267398" cy="270009"/>
              </a:xfrm>
              <a:prstGeom prst="plus">
                <a:avLst>
                  <a:gd name="adj" fmla="val 50000"/>
                </a:avLst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61A6DE-085B-CCC2-A1C3-127940417A66}"/>
                </a:ext>
              </a:extLst>
            </p:cNvPr>
            <p:cNvGrpSpPr/>
            <p:nvPr/>
          </p:nvGrpSpPr>
          <p:grpSpPr>
            <a:xfrm>
              <a:off x="6591564" y="3377552"/>
              <a:ext cx="4912286" cy="2864200"/>
              <a:chOff x="6591564" y="3377552"/>
              <a:chExt cx="4912286" cy="286420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7D805AB-8117-E3B8-A4D9-887EFEBFACD0}"/>
                  </a:ext>
                </a:extLst>
              </p:cNvPr>
              <p:cNvGrpSpPr/>
              <p:nvPr/>
            </p:nvGrpSpPr>
            <p:grpSpPr>
              <a:xfrm>
                <a:off x="6591564" y="3377552"/>
                <a:ext cx="2728626" cy="2864200"/>
                <a:chOff x="6591564" y="3377552"/>
                <a:chExt cx="2728626" cy="286420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58F2BD4A-5EDB-DC9A-4938-F90B4C4275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9550" y="4161828"/>
                      <a:ext cx="1501715" cy="207992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Prior</a:t>
                      </a:r>
                      <a:r>
                        <a:rPr lang="en-US" sz="2400" b="0" dirty="0">
                          <a:solidFill>
                            <a:srgbClr val="0070C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a14:m>
                      <a:endParaRPr lang="en-US" sz="2400" b="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58F2BD4A-5EDB-DC9A-4938-F90B4C42756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9550" y="4161828"/>
                      <a:ext cx="1501715" cy="2079924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38100"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AA16C35-437B-8F36-4BCB-F17115D45F20}"/>
                    </a:ext>
                  </a:extLst>
                </p:cNvPr>
                <p:cNvCxnSpPr/>
                <p:nvPr/>
              </p:nvCxnSpPr>
              <p:spPr>
                <a:xfrm>
                  <a:off x="7320623" y="3941173"/>
                  <a:ext cx="1999567" cy="0"/>
                </a:xfrm>
                <a:prstGeom prst="straightConnector1">
                  <a:avLst/>
                </a:prstGeom>
                <a:ln w="38100">
                  <a:solidFill>
                    <a:srgbClr val="5B9BD5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AFA5A275-1769-4181-AB47-3649096426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0623" y="4437627"/>
                  <a:ext cx="0" cy="1528326"/>
                </a:xfrm>
                <a:prstGeom prst="straightConnector1">
                  <a:avLst/>
                </a:prstGeom>
                <a:ln w="38100" cap="flat" cmpd="sng">
                  <a:solidFill>
                    <a:srgbClr val="5B9BD5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8E503961-EC42-0E54-60FB-F79CA31F26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4149" y="3377552"/>
                      <a:ext cx="752514" cy="49789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5B9BD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5B9BD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5B9BD5"/>
                                    </a:solidFill>
                                    <a:latin typeface="Cambria Math" panose="02040503050406030204" pitchFamily="18" charset="0"/>
                                  </a:rPr>
                                  <m:t>𝑖𝑗𝑘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5B9BD5"/>
                                    </a:solidFill>
                                    <a:latin typeface="Cambria Math" panose="02040503050406030204" pitchFamily="18" charset="0"/>
                                  </a:rPr>
                                  <m:t>𝑜𝑓𝑓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400" dirty="0">
                        <a:solidFill>
                          <a:srgbClr val="5B9BD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8E503961-EC42-0E54-60FB-F79CA31F26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4149" y="3377552"/>
                      <a:ext cx="752514" cy="49789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FF7D761-5B90-CC45-4A34-6388EAC01F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1564" y="4952843"/>
                      <a:ext cx="682879" cy="49789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5B9BD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5B9BD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5B9BD5"/>
                                    </a:solidFill>
                                    <a:latin typeface="Cambria Math" panose="02040503050406030204" pitchFamily="18" charset="0"/>
                                  </a:rPr>
                                  <m:t>𝑖𝑗𝑘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5B9BD5"/>
                                    </a:solidFill>
                                    <a:latin typeface="Cambria Math" panose="02040503050406030204" pitchFamily="18" charset="0"/>
                                  </a:rPr>
                                  <m:t>𝑜𝑓𝑓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400" dirty="0">
                        <a:solidFill>
                          <a:srgbClr val="5B9BD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FF7D761-5B90-CC45-4A34-6388EAC01F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1564" y="4952843"/>
                      <a:ext cx="682879" cy="497893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 Placeholder 2">
                    <a:extLst>
                      <a:ext uri="{FF2B5EF4-FFF2-40B4-BE49-F238E27FC236}">
                        <a16:creationId xmlns:a16="http://schemas.microsoft.com/office/drawing/2014/main" id="{B57411E0-30B1-56AA-60EA-A5D475A374F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71265" y="4540491"/>
                    <a:ext cx="2432585" cy="12165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rm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42900" algn="l" rtl="0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1800"/>
                      <a:buFont typeface="Arial"/>
                      <a:buChar char="•"/>
                      <a:defRPr sz="2800" b="0" i="0" u="none" strike="noStrike" cap="none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1pPr>
                    <a:lvl2pPr marL="914400" marR="0" lvl="1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2pPr>
                    <a:lvl3pPr marL="1371600" marR="0" lvl="2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3pPr>
                    <a:lvl4pPr marL="1828800" marR="0" lvl="3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4pPr>
                    <a:lvl5pPr marL="2286000" marR="0" lvl="4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5pPr>
                    <a:lvl6pPr marL="2743200" marR="0" lvl="5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6pPr>
                    <a:lvl7pPr marL="3200400" marR="0" lvl="6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7pPr>
                    <a:lvl8pPr marL="3657600" marR="0" lvl="7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8pPr>
                    <a:lvl9pPr marL="4114800" marR="0" lvl="8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9pPr>
                  </a:lstStyle>
                  <a:p>
                    <a:pPr marL="114300" indent="0" algn="ctr">
                      <a:buFont typeface="Arial"/>
                      <a:buNone/>
                    </a:pPr>
                    <a:r>
                      <a:rPr lang="en-US" dirty="0" err="1"/>
                      <a:t>Déformation</a:t>
                    </a:r>
                    <a:r>
                      <a:rPr lang="en-US" dirty="0"/>
                      <a:t> </a:t>
                    </a:r>
                  </a:p>
                  <a:p>
                    <a:pPr marL="114300" indent="0" algn="ctr">
                      <a:buFont typeface="Arial"/>
                      <a:buNone/>
                    </a:pPr>
                    <a:r>
                      <a:rPr lang="en-US" dirty="0"/>
                      <a:t>du prior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 Placeholder 2">
                    <a:extLst>
                      <a:ext uri="{FF2B5EF4-FFF2-40B4-BE49-F238E27FC236}">
                        <a16:creationId xmlns:a16="http://schemas.microsoft.com/office/drawing/2014/main" id="{B57411E0-30B1-56AA-60EA-A5D475A37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1265" y="4540491"/>
                    <a:ext cx="2432585" cy="12165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03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52367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A1F3-AA24-692D-3E31-FFCA8BC2B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4002-2CD4-0990-5590-B0430185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Décodage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boîte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ACB561-C465-F622-3AB1-A7E1AF374E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3090441"/>
                <a:ext cx="10515600" cy="732155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Pour </a:t>
                </a:r>
                <a:r>
                  <a:rPr lang="en-US" dirty="0" err="1"/>
                  <a:t>une</a:t>
                </a:r>
                <a:r>
                  <a:rPr lang="en-US" dirty="0"/>
                  <a:t> cellule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un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ACB561-C465-F622-3AB1-A7E1AF374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3090441"/>
                <a:ext cx="10515600" cy="732155"/>
              </a:xfrm>
              <a:blipFill>
                <a:blip r:embed="rId3"/>
                <a:stretch>
                  <a:fillRect l="-11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43083-8AB4-2BAA-5D00-C0A246626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46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92DF4-85EC-5794-BF32-75EF715879DD}"/>
              </a:ext>
            </a:extLst>
          </p:cNvPr>
          <p:cNvGrpSpPr/>
          <p:nvPr/>
        </p:nvGrpSpPr>
        <p:grpSpPr>
          <a:xfrm>
            <a:off x="2389215" y="1536454"/>
            <a:ext cx="7413570" cy="732156"/>
            <a:chOff x="1782500" y="1660278"/>
            <a:chExt cx="7413570" cy="732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2481FDA-750E-4AC3-3B19-05E0E827483B}"/>
                    </a:ext>
                  </a:extLst>
                </p:cNvPr>
                <p:cNvSpPr/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2481FDA-750E-4AC3-3B19-05E0E8274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9FC9491-3EC7-488F-D1C0-4B0DB643937B}"/>
                    </a:ext>
                  </a:extLst>
                </p:cNvPr>
                <p:cNvSpPr/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9FC9491-3EC7-488F-D1C0-4B0DB64393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F27B1C7-CDF1-5A43-4D51-0FBCEDF30796}"/>
                    </a:ext>
                  </a:extLst>
                </p:cNvPr>
                <p:cNvSpPr/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F27B1C7-CDF1-5A43-4D51-0FBCEDF307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8567E8-34E9-DFCF-00F0-207E8313E231}"/>
                    </a:ext>
                  </a:extLst>
                </p:cNvPr>
                <p:cNvSpPr/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8567E8-34E9-DFCF-00F0-207E8313E2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334E0B1-0A1E-F83D-FF53-DC0501C69C82}"/>
                    </a:ext>
                  </a:extLst>
                </p:cNvPr>
                <p:cNvSpPr/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BC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334E0B1-0A1E-F83D-FF53-DC0501C69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A19E79E-CC88-5D2E-3734-1CA16A73AC09}"/>
                    </a:ext>
                  </a:extLst>
                </p:cNvPr>
                <p:cNvSpPr/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A19E79E-CC88-5D2E-3734-1CA16A73AC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B4849A2-B678-3436-1F4B-D79D8DB7FCD1}"/>
                    </a:ext>
                  </a:extLst>
                </p:cNvPr>
                <p:cNvSpPr/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B4849A2-B678-3436-1F4B-D79D8DB7FC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B14FF0-CA7C-1015-3B8D-56073A071720}"/>
                </a:ext>
              </a:extLst>
            </p:cNvPr>
            <p:cNvSpPr/>
            <p:nvPr/>
          </p:nvSpPr>
          <p:spPr>
            <a:xfrm>
              <a:off x="6882930" y="1660278"/>
              <a:ext cx="1581620" cy="73215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F2F8414-721C-E6D9-1D8A-DC72C137B839}"/>
                    </a:ext>
                  </a:extLst>
                </p:cNvPr>
                <p:cNvSpPr/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F2F8414-721C-E6D9-1D8A-DC72C137B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C4BFB7F8-F765-E971-6ED2-2E9C777123B2}"/>
              </a:ext>
            </a:extLst>
          </p:cNvPr>
          <p:cNvSpPr/>
          <p:nvPr/>
        </p:nvSpPr>
        <p:spPr>
          <a:xfrm rot="5400000">
            <a:off x="5980236" y="-1258789"/>
            <a:ext cx="231528" cy="74135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36D194-C688-8008-4510-7141BAC75961}"/>
                  </a:ext>
                </a:extLst>
              </p:cNvPr>
              <p:cNvSpPr txBox="1"/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5+</m:t>
                    </m:r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valeurs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36D194-C688-8008-4510-7141BAC75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blipFill>
                <a:blip r:embed="rId1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7B83527-5320-464B-3B0B-812CAD1A7603}"/>
              </a:ext>
            </a:extLst>
          </p:cNvPr>
          <p:cNvGrpSpPr/>
          <p:nvPr/>
        </p:nvGrpSpPr>
        <p:grpSpPr>
          <a:xfrm>
            <a:off x="1441422" y="4163308"/>
            <a:ext cx="9309156" cy="1672414"/>
            <a:chOff x="1046017" y="3895453"/>
            <a:chExt cx="9309156" cy="16724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E84F115-15E1-B500-E09E-F5523F4BA0FB}"/>
                </a:ext>
              </a:extLst>
            </p:cNvPr>
            <p:cNvGrpSpPr/>
            <p:nvPr/>
          </p:nvGrpSpPr>
          <p:grpSpPr>
            <a:xfrm>
              <a:off x="1046017" y="3895453"/>
              <a:ext cx="4149436" cy="1672414"/>
              <a:chOff x="1046017" y="3895453"/>
              <a:chExt cx="4149436" cy="16724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 Placeholder 2">
                    <a:extLst>
                      <a:ext uri="{FF2B5EF4-FFF2-40B4-BE49-F238E27FC236}">
                        <a16:creationId xmlns:a16="http://schemas.microsoft.com/office/drawing/2014/main" id="{7BE21A98-58A0-AC03-B433-222448C43CD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6017" y="3895453"/>
                    <a:ext cx="4149436" cy="7321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rm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42900" algn="l" rtl="0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1800"/>
                      <a:buFont typeface="Arial"/>
                      <a:buChar char="•"/>
                      <a:defRPr sz="2800" b="0" i="0" u="none" strike="noStrike" cap="none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1pPr>
                    <a:lvl2pPr marL="914400" marR="0" lvl="1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2pPr>
                    <a:lvl3pPr marL="1371600" marR="0" lvl="2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3pPr>
                    <a:lvl4pPr marL="1828800" marR="0" lvl="3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4pPr>
                    <a:lvl5pPr marL="2286000" marR="0" lvl="4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5pPr>
                    <a:lvl6pPr marL="2743200" marR="0" lvl="5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6pPr>
                    <a:lvl7pPr marL="3200400" marR="0" lvl="6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7pPr>
                    <a:lvl8pPr marL="3657600" marR="0" lvl="7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8pPr>
                    <a:lvl9pPr marL="4114800" marR="0" lvl="8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9pPr>
                  </a:lstStyle>
                  <a:p>
                    <a:pPr marL="114300" indent="0">
                      <a:buFont typeface="Arial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𝑜𝑓𝑓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 Placeholder 2">
                    <a:extLst>
                      <a:ext uri="{FF2B5EF4-FFF2-40B4-BE49-F238E27FC236}">
                        <a16:creationId xmlns:a16="http://schemas.microsoft.com/office/drawing/2014/main" id="{7BE21A98-58A0-AC03-B433-222448C43C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017" y="3895453"/>
                    <a:ext cx="4149436" cy="73215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 Placeholder 2">
                    <a:extLst>
                      <a:ext uri="{FF2B5EF4-FFF2-40B4-BE49-F238E27FC236}">
                        <a16:creationId xmlns:a16="http://schemas.microsoft.com/office/drawing/2014/main" id="{D82BF153-C2C5-2E7C-65A1-EE4BF06815F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6017" y="4835712"/>
                    <a:ext cx="4149436" cy="7321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rm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42900" algn="l" rtl="0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1800"/>
                      <a:buFont typeface="Arial"/>
                      <a:buChar char="•"/>
                      <a:defRPr sz="2800" b="0" i="0" u="none" strike="noStrike" cap="none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1pPr>
                    <a:lvl2pPr marL="914400" marR="0" lvl="1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2pPr>
                    <a:lvl3pPr marL="1371600" marR="0" lvl="2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3pPr>
                    <a:lvl4pPr marL="1828800" marR="0" lvl="3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4pPr>
                    <a:lvl5pPr marL="2286000" marR="0" lvl="4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5pPr>
                    <a:lvl6pPr marL="2743200" marR="0" lvl="5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6pPr>
                    <a:lvl7pPr marL="3200400" marR="0" lvl="6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7pPr>
                    <a:lvl8pPr marL="3657600" marR="0" lvl="7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8pPr>
                    <a:lvl9pPr marL="4114800" marR="0" lvl="8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9pPr>
                  </a:lstStyle>
                  <a:p>
                    <a:pPr marL="114300" indent="0">
                      <a:buFont typeface="Arial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𝑜𝑓𝑓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 Placeholder 2">
                    <a:extLst>
                      <a:ext uri="{FF2B5EF4-FFF2-40B4-BE49-F238E27FC236}">
                        <a16:creationId xmlns:a16="http://schemas.microsoft.com/office/drawing/2014/main" id="{D82BF153-C2C5-2E7C-65A1-EE4BF0681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017" y="4835712"/>
                    <a:ext cx="4149436" cy="73215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2D96038-F343-F17F-A3E9-98BDFDD436AE}"/>
                </a:ext>
              </a:extLst>
            </p:cNvPr>
            <p:cNvGrpSpPr/>
            <p:nvPr/>
          </p:nvGrpSpPr>
          <p:grpSpPr>
            <a:xfrm>
              <a:off x="6205737" y="3895453"/>
              <a:ext cx="4149436" cy="1672414"/>
              <a:chOff x="1046017" y="3895453"/>
              <a:chExt cx="4149436" cy="16724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 Placeholder 2">
                    <a:extLst>
                      <a:ext uri="{FF2B5EF4-FFF2-40B4-BE49-F238E27FC236}">
                        <a16:creationId xmlns:a16="http://schemas.microsoft.com/office/drawing/2014/main" id="{41B74009-4DEB-F235-88FF-AF0DED934CF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6017" y="3895453"/>
                    <a:ext cx="4149436" cy="7321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rm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42900" algn="l" rtl="0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1800"/>
                      <a:buFont typeface="Arial"/>
                      <a:buChar char="•"/>
                      <a:defRPr sz="2800" b="0" i="0" u="none" strike="noStrike" cap="none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1pPr>
                    <a:lvl2pPr marL="914400" marR="0" lvl="1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2pPr>
                    <a:lvl3pPr marL="1371600" marR="0" lvl="2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3pPr>
                    <a:lvl4pPr marL="1828800" marR="0" lvl="3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4pPr>
                    <a:lvl5pPr marL="2286000" marR="0" lvl="4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5pPr>
                    <a:lvl6pPr marL="2743200" marR="0" lvl="5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6pPr>
                    <a:lvl7pPr marL="3200400" marR="0" lvl="6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7pPr>
                    <a:lvl8pPr marL="3657600" marR="0" lvl="7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8pPr>
                    <a:lvl9pPr marL="4114800" marR="0" lvl="8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9pPr>
                  </a:lstStyle>
                  <a:p>
                    <a:pPr marL="11430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𝑜𝑓𝑓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 Placeholder 2">
                    <a:extLst>
                      <a:ext uri="{FF2B5EF4-FFF2-40B4-BE49-F238E27FC236}">
                        <a16:creationId xmlns:a16="http://schemas.microsoft.com/office/drawing/2014/main" id="{41B74009-4DEB-F235-88FF-AF0DED934C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017" y="3895453"/>
                    <a:ext cx="4149436" cy="73215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 Placeholder 2">
                    <a:extLst>
                      <a:ext uri="{FF2B5EF4-FFF2-40B4-BE49-F238E27FC236}">
                        <a16:creationId xmlns:a16="http://schemas.microsoft.com/office/drawing/2014/main" id="{0EF24801-3D47-07CA-D809-AFEF393FC7D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6017" y="4835712"/>
                    <a:ext cx="4149436" cy="7321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rm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42900" algn="l" rtl="0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1800"/>
                      <a:buFont typeface="Arial"/>
                      <a:buChar char="•"/>
                      <a:defRPr sz="2800" b="0" i="0" u="none" strike="noStrike" cap="none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1pPr>
                    <a:lvl2pPr marL="914400" marR="0" lvl="1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2pPr>
                    <a:lvl3pPr marL="1371600" marR="0" lvl="2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3pPr>
                    <a:lvl4pPr marL="1828800" marR="0" lvl="3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4pPr>
                    <a:lvl5pPr marL="2286000" marR="0" lvl="4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5pPr>
                    <a:lvl6pPr marL="2743200" marR="0" lvl="5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6pPr>
                    <a:lvl7pPr marL="3200400" marR="0" lvl="6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7pPr>
                    <a:lvl8pPr marL="3657600" marR="0" lvl="7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8pPr>
                    <a:lvl9pPr marL="4114800" marR="0" lvl="8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9pPr>
                  </a:lstStyle>
                  <a:p>
                    <a:pPr marL="11430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𝑜𝑓𝑓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 Placeholder 2">
                    <a:extLst>
                      <a:ext uri="{FF2B5EF4-FFF2-40B4-BE49-F238E27FC236}">
                        <a16:creationId xmlns:a16="http://schemas.microsoft.com/office/drawing/2014/main" id="{0EF24801-3D47-07CA-D809-AFEF393FC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017" y="4835712"/>
                    <a:ext cx="4149436" cy="73215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2546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26CDF-865D-1C00-FA6B-C2C52087C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6F21-D092-02EE-F5C2-9ABC4570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Décodage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boîte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BFD530-A1CE-2DBE-1F8C-24287D5E0B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3090441"/>
                <a:ext cx="10515600" cy="732155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Pour </a:t>
                </a:r>
                <a:r>
                  <a:rPr lang="en-US" dirty="0" err="1"/>
                  <a:t>une</a:t>
                </a:r>
                <a:r>
                  <a:rPr lang="en-US" dirty="0"/>
                  <a:t> cellule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un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BFD530-A1CE-2DBE-1F8C-24287D5E0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3090441"/>
                <a:ext cx="10515600" cy="732155"/>
              </a:xfrm>
              <a:blipFill>
                <a:blip r:embed="rId2"/>
                <a:stretch>
                  <a:fillRect l="-11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E2BA6-8A4F-B403-C3ED-B55CACEBE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4782E3-B003-9C52-57A3-D7C480C25A52}"/>
              </a:ext>
            </a:extLst>
          </p:cNvPr>
          <p:cNvGrpSpPr/>
          <p:nvPr/>
        </p:nvGrpSpPr>
        <p:grpSpPr>
          <a:xfrm>
            <a:off x="2389215" y="1536454"/>
            <a:ext cx="7413570" cy="732156"/>
            <a:chOff x="1782500" y="1660278"/>
            <a:chExt cx="7413570" cy="732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4DF9498-8A8A-A8C5-A2BF-EA36FD95AD3F}"/>
                    </a:ext>
                  </a:extLst>
                </p:cNvPr>
                <p:cNvSpPr/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4DF9498-8A8A-A8C5-A2BF-EA36FD95AD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56D309B-4000-4498-43AD-3C0F8E1DFA9C}"/>
                    </a:ext>
                  </a:extLst>
                </p:cNvPr>
                <p:cNvSpPr/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56D309B-4000-4498-43AD-3C0F8E1DFA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70C4F11-F06B-3188-45E9-70BD7140BD83}"/>
                    </a:ext>
                  </a:extLst>
                </p:cNvPr>
                <p:cNvSpPr/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70C4F11-F06B-3188-45E9-70BD7140BD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A6DA85F-8657-DFB5-40FD-F241C97E5364}"/>
                    </a:ext>
                  </a:extLst>
                </p:cNvPr>
                <p:cNvSpPr/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A6DA85F-8657-DFB5-40FD-F241C97E53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E96F4FC-EE3E-8B86-69DE-8124273BD3D6}"/>
                    </a:ext>
                  </a:extLst>
                </p:cNvPr>
                <p:cNvSpPr/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E96F4FC-EE3E-8B86-69DE-8124273BD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3A76F1-7B29-BD9E-05A7-288B2D3C73F8}"/>
                    </a:ext>
                  </a:extLst>
                </p:cNvPr>
                <p:cNvSpPr/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3A76F1-7B29-BD9E-05A7-288B2D3C73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6BD6A1C-6DDF-4C6D-3CCC-0B4AB1671C69}"/>
                    </a:ext>
                  </a:extLst>
                </p:cNvPr>
                <p:cNvSpPr/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6BD6A1C-6DDF-4C6D-3CCC-0B4AB1671C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DA1108-8683-3D65-E15F-89465124B60A}"/>
                </a:ext>
              </a:extLst>
            </p:cNvPr>
            <p:cNvSpPr/>
            <p:nvPr/>
          </p:nvSpPr>
          <p:spPr>
            <a:xfrm>
              <a:off x="6882930" y="1660278"/>
              <a:ext cx="1581620" cy="73215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FB6DC5F-C751-7D45-5A47-48C980DD4924}"/>
                    </a:ext>
                  </a:extLst>
                </p:cNvPr>
                <p:cNvSpPr/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FB6DC5F-C751-7D45-5A47-48C980DD49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E560178-A348-F632-42E9-500480900645}"/>
              </a:ext>
            </a:extLst>
          </p:cNvPr>
          <p:cNvSpPr/>
          <p:nvPr/>
        </p:nvSpPr>
        <p:spPr>
          <a:xfrm rot="5400000">
            <a:off x="5980236" y="-1258789"/>
            <a:ext cx="231528" cy="74135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7339F8-DC29-DB5D-8CF5-A24260F4E5AB}"/>
                  </a:ext>
                </a:extLst>
              </p:cNvPr>
              <p:cNvSpPr txBox="1"/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5+</m:t>
                    </m:r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valeurs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7339F8-DC29-DB5D-8CF5-A24260F4E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93B0F4D-B907-973B-844A-E93DAC1E6D88}"/>
              </a:ext>
            </a:extLst>
          </p:cNvPr>
          <p:cNvGrpSpPr/>
          <p:nvPr/>
        </p:nvGrpSpPr>
        <p:grpSpPr>
          <a:xfrm>
            <a:off x="1441422" y="4163308"/>
            <a:ext cx="9309156" cy="1672414"/>
            <a:chOff x="1046017" y="3895453"/>
            <a:chExt cx="9309156" cy="1672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D9F5BAA1-D3C2-14B8-F86B-B9E798A149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46017" y="3895453"/>
                  <a:ext cx="4149436" cy="7321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rm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Arial"/>
                    <a:buChar char="•"/>
                    <a:defRPr sz="2800" b="0" i="0" u="none" strike="noStrike" cap="none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  <a:lvl2pPr marL="914400" marR="0" lvl="1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2pPr>
                  <a:lvl3pPr marL="1371600" marR="0" lvl="2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3pPr>
                  <a:lvl4pPr marL="1828800" marR="0" lvl="3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4pPr>
                  <a:lvl5pPr marL="2286000" marR="0" lvl="4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5pPr>
                  <a:lvl6pPr marL="2743200" marR="0" lvl="5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6pPr>
                  <a:lvl7pPr marL="3200400" marR="0" lvl="6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7pPr>
                  <a:lvl8pPr marL="3657600" marR="0" lvl="7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8pPr>
                  <a:lvl9pPr marL="4114800" marR="0" lvl="8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9pPr>
                </a:lstStyle>
                <a:p>
                  <a:pPr marL="11430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𝑜𝑓𝑓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D9F5BAA1-D3C2-14B8-F86B-B9E798A14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017" y="3895453"/>
                  <a:ext cx="4149436" cy="73215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5912F41-FCE2-304E-D195-75578AA53FA7}"/>
                </a:ext>
              </a:extLst>
            </p:cNvPr>
            <p:cNvGrpSpPr/>
            <p:nvPr/>
          </p:nvGrpSpPr>
          <p:grpSpPr>
            <a:xfrm>
              <a:off x="6205737" y="3895453"/>
              <a:ext cx="4149436" cy="1672414"/>
              <a:chOff x="1046017" y="3895453"/>
              <a:chExt cx="4149436" cy="16724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 Placeholder 2">
                    <a:extLst>
                      <a:ext uri="{FF2B5EF4-FFF2-40B4-BE49-F238E27FC236}">
                        <a16:creationId xmlns:a16="http://schemas.microsoft.com/office/drawing/2014/main" id="{CB46554A-6F58-338D-9EBC-9741688720F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6017" y="3895453"/>
                    <a:ext cx="4149436" cy="7321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rm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42900" algn="l" rtl="0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1800"/>
                      <a:buFont typeface="Arial"/>
                      <a:buChar char="•"/>
                      <a:defRPr sz="2800" b="0" i="0" u="none" strike="noStrike" cap="none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1pPr>
                    <a:lvl2pPr marL="914400" marR="0" lvl="1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2pPr>
                    <a:lvl3pPr marL="1371600" marR="0" lvl="2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3pPr>
                    <a:lvl4pPr marL="1828800" marR="0" lvl="3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4pPr>
                    <a:lvl5pPr marL="2286000" marR="0" lvl="4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5pPr>
                    <a:lvl6pPr marL="2743200" marR="0" lvl="5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6pPr>
                    <a:lvl7pPr marL="3200400" marR="0" lvl="6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7pPr>
                    <a:lvl8pPr marL="3657600" marR="0" lvl="7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8pPr>
                    <a:lvl9pPr marL="4114800" marR="0" lvl="8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9pPr>
                  </a:lstStyle>
                  <a:p>
                    <a:pPr marL="11430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softmax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 Placeholder 2">
                    <a:extLst>
                      <a:ext uri="{FF2B5EF4-FFF2-40B4-BE49-F238E27FC236}">
                        <a16:creationId xmlns:a16="http://schemas.microsoft.com/office/drawing/2014/main" id="{CB46554A-6F58-338D-9EBC-9741688720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017" y="3895453"/>
                    <a:ext cx="4149436" cy="73215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 Placeholder 2">
                    <a:extLst>
                      <a:ext uri="{FF2B5EF4-FFF2-40B4-BE49-F238E27FC236}">
                        <a16:creationId xmlns:a16="http://schemas.microsoft.com/office/drawing/2014/main" id="{BFCAF127-6908-BEEF-5995-0FE6D0894F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6017" y="4835712"/>
                    <a:ext cx="4149436" cy="7321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rm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42900" algn="l" rtl="0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1800"/>
                      <a:buFont typeface="Arial"/>
                      <a:buChar char="•"/>
                      <a:defRPr sz="2800" b="0" i="0" u="none" strike="noStrike" cap="none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1pPr>
                    <a:lvl2pPr marL="914400" marR="0" lvl="1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2pPr>
                    <a:lvl3pPr marL="1371600" marR="0" lvl="2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3pPr>
                    <a:lvl4pPr marL="1828800" marR="0" lvl="3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4pPr>
                    <a:lvl5pPr marL="2286000" marR="0" lvl="4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5pPr>
                    <a:lvl6pPr marL="2743200" marR="0" lvl="5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6pPr>
                    <a:lvl7pPr marL="3200400" marR="0" lvl="6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7pPr>
                    <a:lvl8pPr marL="3657600" marR="0" lvl="7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8pPr>
                    <a:lvl9pPr marL="4114800" marR="0" lvl="8" indent="-342900" algn="l" rtl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Char char="•"/>
                      <a:def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9pPr>
                  </a:lstStyle>
                  <a:p>
                    <a:pPr marL="11430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 Placeholder 2">
                    <a:extLst>
                      <a:ext uri="{FF2B5EF4-FFF2-40B4-BE49-F238E27FC236}">
                        <a16:creationId xmlns:a16="http://schemas.microsoft.com/office/drawing/2014/main" id="{BFCAF127-6908-BEEF-5995-0FE6D0894F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017" y="4835712"/>
                    <a:ext cx="4149436" cy="73215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80430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A9A8-EED5-8F2B-7B35-FC5E8D0E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3CC0-2DAD-87DA-74DD-12DEFD1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Décodage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boîte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9C5384-0C70-6B4C-B343-BD4B73CF4C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3090440"/>
                <a:ext cx="10948417" cy="3265909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Pour </a:t>
                </a:r>
                <a:r>
                  <a:rPr lang="en-US" dirty="0" err="1"/>
                  <a:t>une</a:t>
                </a:r>
                <a:r>
                  <a:rPr lang="en-US" dirty="0"/>
                  <a:t> cellule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un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 position du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centre</a:t>
                </a:r>
                <a:r>
                  <a:rPr lang="en-US" dirty="0">
                    <a:solidFill>
                      <a:schemeClr val="accent5"/>
                    </a:solidFill>
                  </a:rPr>
                  <a:t> de la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boîte</a:t>
                </a:r>
                <a:r>
                  <a:rPr lang="en-US" dirty="0">
                    <a:solidFill>
                      <a:schemeClr val="accent5"/>
                    </a:solidFill>
                  </a:rPr>
                  <a:t> par rapport a la </a:t>
                </a:r>
                <a:r>
                  <a:rPr lang="en-US" b="1" dirty="0">
                    <a:solidFill>
                      <a:schemeClr val="accent5"/>
                    </a:solidFill>
                  </a:rPr>
                  <a:t>feature map</a:t>
                </a:r>
                <a:endParaRPr lang="en-US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 taille de la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boîte</a:t>
                </a:r>
                <a:r>
                  <a:rPr lang="en-US" dirty="0">
                    <a:solidFill>
                      <a:schemeClr val="accent5"/>
                    </a:solidFill>
                  </a:rPr>
                  <a:t> par rapport a la </a:t>
                </a:r>
                <a:r>
                  <a:rPr lang="en-US" b="1" dirty="0">
                    <a:solidFill>
                      <a:schemeClr val="accent5"/>
                    </a:solidFill>
                  </a:rPr>
                  <a:t>feature map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BC00"/>
                    </a:solidFill>
                  </a:rPr>
                  <a:t>: </a:t>
                </a:r>
                <a:r>
                  <a:rPr lang="en-US" dirty="0" err="1">
                    <a:solidFill>
                      <a:srgbClr val="00BC00"/>
                    </a:solidFill>
                  </a:rPr>
                  <a:t>probabilité</a:t>
                </a:r>
                <a:r>
                  <a:rPr lang="en-US" dirty="0">
                    <a:solidFill>
                      <a:srgbClr val="00BC00"/>
                    </a:solidFill>
                  </a:rPr>
                  <a:t> que la </a:t>
                </a:r>
                <a:r>
                  <a:rPr lang="en-US" dirty="0" err="1">
                    <a:solidFill>
                      <a:srgbClr val="00BC00"/>
                    </a:solidFill>
                  </a:rPr>
                  <a:t>boîte</a:t>
                </a:r>
                <a:r>
                  <a:rPr lang="en-US" dirty="0">
                    <a:solidFill>
                      <a:srgbClr val="00BC00"/>
                    </a:solidFill>
                  </a:rPr>
                  <a:t> </a:t>
                </a:r>
                <a:r>
                  <a:rPr lang="en-US" dirty="0" err="1">
                    <a:solidFill>
                      <a:srgbClr val="00BC00"/>
                    </a:solidFill>
                  </a:rPr>
                  <a:t>contienne</a:t>
                </a:r>
                <a:r>
                  <a:rPr lang="en-US" dirty="0">
                    <a:solidFill>
                      <a:srgbClr val="00BC00"/>
                    </a:solidFill>
                  </a:rPr>
                  <a:t> un </a:t>
                </a:r>
                <a:r>
                  <a:rPr lang="en-US" dirty="0" err="1">
                    <a:solidFill>
                      <a:srgbClr val="00BC00"/>
                    </a:solidFill>
                  </a:rPr>
                  <a:t>objet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: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probabilité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conditionelle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que la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boîte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contienne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9C5384-0C70-6B4C-B343-BD4B73CF4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3090440"/>
                <a:ext cx="10948417" cy="3265909"/>
              </a:xfrm>
              <a:blipFill>
                <a:blip r:embed="rId2"/>
                <a:stretch>
                  <a:fillRect l="-56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47125-475D-68E2-EDF4-9C0C84669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48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23F990-3526-3237-D6F0-1E278FD990EF}"/>
              </a:ext>
            </a:extLst>
          </p:cNvPr>
          <p:cNvGrpSpPr/>
          <p:nvPr/>
        </p:nvGrpSpPr>
        <p:grpSpPr>
          <a:xfrm>
            <a:off x="2389215" y="1536454"/>
            <a:ext cx="7413570" cy="732156"/>
            <a:chOff x="1782500" y="1660278"/>
            <a:chExt cx="7413570" cy="732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654D606-386B-E5D1-E2AA-3F99DD013685}"/>
                    </a:ext>
                  </a:extLst>
                </p:cNvPr>
                <p:cNvSpPr/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654D606-386B-E5D1-E2AA-3F99DD013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BF912EF-BBDA-0568-02B0-8064A1D5CCD6}"/>
                    </a:ext>
                  </a:extLst>
                </p:cNvPr>
                <p:cNvSpPr/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BF912EF-BBDA-0568-02B0-8064A1D5CC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8BA4A04-0461-D6D2-0333-15BA05694F26}"/>
                    </a:ext>
                  </a:extLst>
                </p:cNvPr>
                <p:cNvSpPr/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8BA4A04-0461-D6D2-0333-15BA05694F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B34D6C3-0B2C-D783-7CF6-DC3F439EEA6E}"/>
                    </a:ext>
                  </a:extLst>
                </p:cNvPr>
                <p:cNvSpPr/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B34D6C3-0B2C-D783-7CF6-DC3F439EE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B7F9D6A-34D7-11AE-0A63-C5EC09D67C59}"/>
                    </a:ext>
                  </a:extLst>
                </p:cNvPr>
                <p:cNvSpPr/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B7F9D6A-34D7-11AE-0A63-C5EC09D67C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0BD4F99-DE9E-F9A1-3719-4D8075D17C19}"/>
                    </a:ext>
                  </a:extLst>
                </p:cNvPr>
                <p:cNvSpPr/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0BD4F99-DE9E-F9A1-3719-4D8075D17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3A4D52E-5CF8-2758-BD0D-60411D0AA47C}"/>
                    </a:ext>
                  </a:extLst>
                </p:cNvPr>
                <p:cNvSpPr/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3A4D52E-5CF8-2758-BD0D-60411D0AA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C62F0D-C74A-68D9-242E-85465F03D94B}"/>
                </a:ext>
              </a:extLst>
            </p:cNvPr>
            <p:cNvSpPr/>
            <p:nvPr/>
          </p:nvSpPr>
          <p:spPr>
            <a:xfrm>
              <a:off x="6882930" y="1660278"/>
              <a:ext cx="1581620" cy="73215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2880C1D-A14B-A60B-B2AF-59988EEB114C}"/>
                    </a:ext>
                  </a:extLst>
                </p:cNvPr>
                <p:cNvSpPr/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2880C1D-A14B-A60B-B2AF-59988EEB1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23F5915-57A0-184B-F632-2BB29FD4D7B0}"/>
              </a:ext>
            </a:extLst>
          </p:cNvPr>
          <p:cNvSpPr/>
          <p:nvPr/>
        </p:nvSpPr>
        <p:spPr>
          <a:xfrm rot="5400000">
            <a:off x="5980236" y="-1258789"/>
            <a:ext cx="231528" cy="74135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98018-5C3D-ADC7-90AE-ACDC357EED62}"/>
                  </a:ext>
                </a:extLst>
              </p:cNvPr>
              <p:cNvSpPr txBox="1"/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5+</m:t>
                    </m:r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valeurs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98018-5C3D-ADC7-90AE-ACDC357E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099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25915-67A1-4660-F204-21393FBF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2D37-96BB-0108-AE1C-D263E8B2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Décodage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boîte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D9C8F48-0B06-799C-AADA-D91AA189C40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3090440"/>
                <a:ext cx="10836565" cy="3265909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Pour </a:t>
                </a:r>
                <a:r>
                  <a:rPr lang="en-US" dirty="0" err="1"/>
                  <a:t>une</a:t>
                </a:r>
                <a:r>
                  <a:rPr lang="en-US" dirty="0"/>
                  <a:t> cellule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 un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 position du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centre</a:t>
                </a:r>
                <a:r>
                  <a:rPr lang="en-US" dirty="0">
                    <a:solidFill>
                      <a:schemeClr val="accent5"/>
                    </a:solidFill>
                  </a:rPr>
                  <a:t> de la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boîte</a:t>
                </a:r>
                <a:r>
                  <a:rPr lang="en-US" dirty="0">
                    <a:solidFill>
                      <a:schemeClr val="accent5"/>
                    </a:solidFill>
                  </a:rPr>
                  <a:t> par rapport a la </a:t>
                </a:r>
                <a:r>
                  <a:rPr lang="en-US" b="1" dirty="0">
                    <a:solidFill>
                      <a:schemeClr val="accent5"/>
                    </a:solidFill>
                  </a:rPr>
                  <a:t>feature map</a:t>
                </a:r>
                <a:endParaRPr lang="en-US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 taille de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boîte</a:t>
                </a:r>
                <a:r>
                  <a:rPr lang="en-US" dirty="0">
                    <a:solidFill>
                      <a:schemeClr val="accent5"/>
                    </a:solidFill>
                  </a:rPr>
                  <a:t> par rapport a la </a:t>
                </a:r>
                <a:r>
                  <a:rPr lang="en-US" b="1" dirty="0">
                    <a:solidFill>
                      <a:schemeClr val="accent5"/>
                    </a:solidFill>
                  </a:rPr>
                  <a:t>feature map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BC00"/>
                    </a:solidFill>
                  </a:rPr>
                  <a:t>: </a:t>
                </a:r>
                <a:r>
                  <a:rPr lang="en-US" dirty="0" err="1">
                    <a:solidFill>
                      <a:srgbClr val="00BC00"/>
                    </a:solidFill>
                  </a:rPr>
                  <a:t>probabilité</a:t>
                </a:r>
                <a:r>
                  <a:rPr lang="en-US" dirty="0">
                    <a:solidFill>
                      <a:srgbClr val="00BC00"/>
                    </a:solidFill>
                  </a:rPr>
                  <a:t> que la </a:t>
                </a:r>
                <a:r>
                  <a:rPr lang="en-US" dirty="0" err="1">
                    <a:solidFill>
                      <a:srgbClr val="00BC00"/>
                    </a:solidFill>
                  </a:rPr>
                  <a:t>boîte</a:t>
                </a:r>
                <a:r>
                  <a:rPr lang="en-US" dirty="0">
                    <a:solidFill>
                      <a:srgbClr val="00BC00"/>
                    </a:solidFill>
                  </a:rPr>
                  <a:t> </a:t>
                </a:r>
                <a:r>
                  <a:rPr lang="en-US" dirty="0" err="1">
                    <a:solidFill>
                      <a:srgbClr val="00BC00"/>
                    </a:solidFill>
                  </a:rPr>
                  <a:t>contienne</a:t>
                </a:r>
                <a:r>
                  <a:rPr lang="en-US" dirty="0">
                    <a:solidFill>
                      <a:srgbClr val="00BC00"/>
                    </a:solidFill>
                  </a:rPr>
                  <a:t> un </a:t>
                </a:r>
                <a:r>
                  <a:rPr lang="en-US" dirty="0" err="1">
                    <a:solidFill>
                      <a:srgbClr val="00BC00"/>
                    </a:solidFill>
                  </a:rPr>
                  <a:t>objet</a:t>
                </a:r>
                <a:endParaRPr lang="en-US" dirty="0">
                  <a:solidFill>
                    <a:srgbClr val="00BC00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: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probabilité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conditionelle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que la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boîte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contienne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D9C8F48-0B06-799C-AADA-D91AA189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3090440"/>
                <a:ext cx="10836565" cy="3265909"/>
              </a:xfrm>
              <a:blipFill>
                <a:blip r:embed="rId2"/>
                <a:stretch>
                  <a:fillRect l="-56" r="-1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302D5-52AE-42B1-ABB7-0C01A842AF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49</a:t>
            </a:fld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2EF97D-046D-3FFC-8812-3A46A5A6F07E}"/>
              </a:ext>
            </a:extLst>
          </p:cNvPr>
          <p:cNvGrpSpPr/>
          <p:nvPr/>
        </p:nvGrpSpPr>
        <p:grpSpPr>
          <a:xfrm>
            <a:off x="2389215" y="1536454"/>
            <a:ext cx="7413570" cy="732156"/>
            <a:chOff x="1782500" y="1660278"/>
            <a:chExt cx="7413570" cy="732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740228-648D-FA56-A4D4-B61F8EF3129B}"/>
                    </a:ext>
                  </a:extLst>
                </p:cNvPr>
                <p:cNvSpPr/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740228-648D-FA56-A4D4-B61F8EF312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500" y="1660279"/>
                  <a:ext cx="731520" cy="7321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1A44B53-5E5D-CB1B-D9AA-92457179AFD2}"/>
                    </a:ext>
                  </a:extLst>
                </p:cNvPr>
                <p:cNvSpPr/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1A44B53-5E5D-CB1B-D9AA-92457179AF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020" y="1660278"/>
                  <a:ext cx="731520" cy="7321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269B2E8-DFC7-2C48-A3F6-F0302FF1795B}"/>
                    </a:ext>
                  </a:extLst>
                </p:cNvPr>
                <p:cNvSpPr/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269B2E8-DFC7-2C48-A3F6-F0302FF179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40" y="1660278"/>
                  <a:ext cx="731520" cy="7321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772EA30-EF3B-0845-349B-3BAC85F693E6}"/>
                    </a:ext>
                  </a:extLst>
                </p:cNvPr>
                <p:cNvSpPr/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772EA30-EF3B-0845-349B-3BAC85F69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7060" y="1660278"/>
                  <a:ext cx="731520" cy="7321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6936B84-8524-02D8-FF3B-F549FE662C9D}"/>
                    </a:ext>
                  </a:extLst>
                </p:cNvPr>
                <p:cNvSpPr/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BC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6936B84-8524-02D8-FF3B-F549FE662C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475" y="1660278"/>
                  <a:ext cx="731520" cy="7321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5FCA874-3DDE-F8C7-0820-0F470D1660A5}"/>
                    </a:ext>
                  </a:extLst>
                </p:cNvPr>
                <p:cNvSpPr/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5FCA874-3DDE-F8C7-0820-0F470D1660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995" y="1660278"/>
                  <a:ext cx="731520" cy="7321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A6B6179-DEFF-F2F3-360B-99CE69D0CEE1}"/>
                    </a:ext>
                  </a:extLst>
                </p:cNvPr>
                <p:cNvSpPr/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A6B6179-DEFF-F2F3-360B-99CE69D0CE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410" y="1660278"/>
                  <a:ext cx="731520" cy="7321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A73746-BB2D-EF78-FD45-6DF1A9309CB2}"/>
                </a:ext>
              </a:extLst>
            </p:cNvPr>
            <p:cNvSpPr/>
            <p:nvPr/>
          </p:nvSpPr>
          <p:spPr>
            <a:xfrm>
              <a:off x="6882930" y="1660278"/>
              <a:ext cx="1581620" cy="73215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E3ACB25-3A34-DA14-C5DD-D6927C61EEE0}"/>
                    </a:ext>
                  </a:extLst>
                </p:cNvPr>
                <p:cNvSpPr/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E3ACB25-3A34-DA14-C5DD-D6927C61EE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550" y="1660278"/>
                  <a:ext cx="731520" cy="7321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B681701-0D30-F7EB-3C70-1032CF0DB38E}"/>
              </a:ext>
            </a:extLst>
          </p:cNvPr>
          <p:cNvSpPr/>
          <p:nvPr/>
        </p:nvSpPr>
        <p:spPr>
          <a:xfrm rot="5400000">
            <a:off x="5980236" y="-1258789"/>
            <a:ext cx="231528" cy="74135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75307B-0F63-F02A-C268-6AC65E8EB79E}"/>
                  </a:ext>
                </a:extLst>
              </p:cNvPr>
              <p:cNvSpPr txBox="1"/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5+</m:t>
                    </m:r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valeurs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75307B-0F63-F02A-C268-6AC65E8E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A40B24C0-5C29-C57C-0D2F-98F13147C45A}"/>
              </a:ext>
            </a:extLst>
          </p:cNvPr>
          <p:cNvSpPr/>
          <p:nvPr/>
        </p:nvSpPr>
        <p:spPr>
          <a:xfrm>
            <a:off x="1780032" y="962274"/>
            <a:ext cx="8631935" cy="5665608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L’information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maintenant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directement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contenue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dans les </a:t>
            </a:r>
            <a:r>
              <a:rPr lang="en-US" sz="3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vecteurs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post-activation</a:t>
            </a:r>
          </a:p>
        </p:txBody>
      </p:sp>
    </p:spTree>
    <p:extLst>
      <p:ext uri="{BB962C8B-B14F-4D97-AF65-F5344CB8AC3E}">
        <p14:creationId xmlns:p14="http://schemas.microsoft.com/office/powerpoint/2010/main" val="366289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Formalisation de la détection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grpSp>
        <p:nvGrpSpPr>
          <p:cNvPr id="126" name="Google Shape;126;p16"/>
          <p:cNvGrpSpPr/>
          <p:nvPr/>
        </p:nvGrpSpPr>
        <p:grpSpPr>
          <a:xfrm>
            <a:off x="7562100" y="2417400"/>
            <a:ext cx="4182976" cy="2920725"/>
            <a:chOff x="6981825" y="3512775"/>
            <a:chExt cx="4182976" cy="2920725"/>
          </a:xfrm>
        </p:grpSpPr>
        <p:pic>
          <p:nvPicPr>
            <p:cNvPr id="127" name="Google Shape;127;p16"/>
            <p:cNvPicPr preferRelativeResize="0"/>
            <p:nvPr/>
          </p:nvPicPr>
          <p:blipFill rotWithShape="1">
            <a:blip r:embed="rId3">
              <a:alphaModFix/>
            </a:blip>
            <a:srcRect l="19238" t="8733" r="10546" b="4105"/>
            <a:stretch/>
          </p:blipFill>
          <p:spPr>
            <a:xfrm>
              <a:off x="6981825" y="3512775"/>
              <a:ext cx="4182976" cy="292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16"/>
            <p:cNvSpPr/>
            <p:nvPr/>
          </p:nvSpPr>
          <p:spPr>
            <a:xfrm>
              <a:off x="7239000" y="4181475"/>
              <a:ext cx="1428600" cy="1447800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8505825" y="3600450"/>
              <a:ext cx="2581200" cy="2495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l="19238" t="8733" r="10546" b="4105"/>
          <a:stretch/>
        </p:blipFill>
        <p:spPr>
          <a:xfrm>
            <a:off x="446925" y="2331675"/>
            <a:ext cx="4182976" cy="29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5211038" y="4066122"/>
            <a:ext cx="1541303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2136600" y="5522675"/>
            <a:ext cx="79188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Objectif : trouver des « objets » en donnant leur taille, position et une classe (vecteur de probas)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0651F35-41A9-72C4-6EA0-713960DFD649}"/>
              </a:ext>
            </a:extLst>
          </p:cNvPr>
          <p:cNvSpPr/>
          <p:nvPr/>
        </p:nvSpPr>
        <p:spPr>
          <a:xfrm>
            <a:off x="4780026" y="3275401"/>
            <a:ext cx="2631948" cy="1033272"/>
          </a:xfrm>
          <a:prstGeom prst="rightArrow">
            <a:avLst>
              <a:gd name="adj1" fmla="val 50000"/>
              <a:gd name="adj2" fmla="val 464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Détecteur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D4FBE-4381-0E38-AFF0-C995B78B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1E61-9F1A-D8FE-E51A-9441A813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Filtrage</a:t>
            </a:r>
            <a:r>
              <a:rPr lang="en-US" dirty="0"/>
              <a:t> des </a:t>
            </a:r>
            <a:r>
              <a:rPr lang="en-US" dirty="0" err="1"/>
              <a:t>boîtes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A4C53-966D-E756-7404-1ACEA4CACB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50</a:t>
            </a:fld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5FB4D8-93B1-2FC5-AE27-AF095B75BB14}"/>
              </a:ext>
            </a:extLst>
          </p:cNvPr>
          <p:cNvGrpSpPr/>
          <p:nvPr/>
        </p:nvGrpSpPr>
        <p:grpSpPr>
          <a:xfrm>
            <a:off x="596383" y="1248696"/>
            <a:ext cx="2885853" cy="2998500"/>
            <a:chOff x="295695" y="2020859"/>
            <a:chExt cx="2885853" cy="2998500"/>
          </a:xfrm>
        </p:grpSpPr>
        <p:sp>
          <p:nvSpPr>
            <p:cNvPr id="13" name="Google Shape;468;p27">
              <a:extLst>
                <a:ext uri="{FF2B5EF4-FFF2-40B4-BE49-F238E27FC236}">
                  <a16:creationId xmlns:a16="http://schemas.microsoft.com/office/drawing/2014/main" id="{E1C81FE4-D404-0C8D-6C4A-992EDFFA1900}"/>
                </a:ext>
              </a:extLst>
            </p:cNvPr>
            <p:cNvSpPr txBox="1"/>
            <p:nvPr/>
          </p:nvSpPr>
          <p:spPr>
            <a:xfrm>
              <a:off x="295695" y="2020859"/>
              <a:ext cx="2885853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Tenseur de boîtes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" name="Google Shape;461;p27">
              <a:extLst>
                <a:ext uri="{FF2B5EF4-FFF2-40B4-BE49-F238E27FC236}">
                  <a16:creationId xmlns:a16="http://schemas.microsoft.com/office/drawing/2014/main" id="{E12269DC-EAEE-CB0F-7217-47F3B96ABFC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3533" y="2609159"/>
              <a:ext cx="2410178" cy="241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Google Shape;449;p26">
            <a:extLst>
              <a:ext uri="{FF2B5EF4-FFF2-40B4-BE49-F238E27FC236}">
                <a16:creationId xmlns:a16="http://schemas.microsoft.com/office/drawing/2014/main" id="{D4A61289-8402-007C-28B1-7C08262080DD}"/>
              </a:ext>
            </a:extLst>
          </p:cNvPr>
          <p:cNvSpPr/>
          <p:nvPr/>
        </p:nvSpPr>
        <p:spPr>
          <a:xfrm rot="21598879">
            <a:off x="3358161" y="2472409"/>
            <a:ext cx="1840200" cy="1063800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« </a:t>
            </a:r>
            <a:r>
              <a:rPr lang="fr-F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Flatten</a:t>
            </a:r>
            <a:r>
              <a:rPr lang="fr-F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»</a:t>
            </a:r>
            <a:endParaRPr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E715A0D-AF74-D7FC-65AA-0136B9DA2E5E}"/>
              </a:ext>
            </a:extLst>
          </p:cNvPr>
          <p:cNvGrpSpPr/>
          <p:nvPr/>
        </p:nvGrpSpPr>
        <p:grpSpPr>
          <a:xfrm>
            <a:off x="4597135" y="1595984"/>
            <a:ext cx="3365320" cy="2797382"/>
            <a:chOff x="4597135" y="1379783"/>
            <a:chExt cx="3365320" cy="2797382"/>
          </a:xfrm>
        </p:grpSpPr>
        <p:pic>
          <p:nvPicPr>
            <p:cNvPr id="9" name="Picture 8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BB274A43-514E-82F3-FE65-F2F00943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2126" y="1934408"/>
              <a:ext cx="1935347" cy="251595"/>
            </a:xfrm>
            <a:prstGeom prst="rect">
              <a:avLst/>
            </a:prstGeom>
          </p:spPr>
        </p:pic>
        <p:pic>
          <p:nvPicPr>
            <p:cNvPr id="10" name="Picture 9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44AF5930-123D-7C61-B12F-4BC80B643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2125" y="2252599"/>
              <a:ext cx="1935347" cy="251595"/>
            </a:xfrm>
            <a:prstGeom prst="rect">
              <a:avLst/>
            </a:prstGeom>
          </p:spPr>
        </p:pic>
        <p:pic>
          <p:nvPicPr>
            <p:cNvPr id="17" name="Picture 16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BF4AE04E-34FB-7245-2B5C-DF3525761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2123" y="3164233"/>
              <a:ext cx="1935347" cy="251595"/>
            </a:xfrm>
            <a:prstGeom prst="rect">
              <a:avLst/>
            </a:prstGeom>
          </p:spPr>
        </p:pic>
        <p:sp>
          <p:nvSpPr>
            <p:cNvPr id="18" name="Google Shape;468;p27">
              <a:extLst>
                <a:ext uri="{FF2B5EF4-FFF2-40B4-BE49-F238E27FC236}">
                  <a16:creationId xmlns:a16="http://schemas.microsoft.com/office/drawing/2014/main" id="{6569CC16-4A70-5CF1-E1C9-BC16C727E02F}"/>
                </a:ext>
              </a:extLst>
            </p:cNvPr>
            <p:cNvSpPr txBox="1"/>
            <p:nvPr/>
          </p:nvSpPr>
          <p:spPr>
            <a:xfrm rot="5400000">
              <a:off x="6100970" y="2587414"/>
              <a:ext cx="565338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88C7F9EB-1995-CD75-9257-3E9BAA9B5573}"/>
                </a:ext>
              </a:extLst>
            </p:cNvPr>
            <p:cNvSpPr/>
            <p:nvPr/>
          </p:nvSpPr>
          <p:spPr>
            <a:xfrm rot="5400000">
              <a:off x="6164031" y="2642627"/>
              <a:ext cx="231528" cy="1935347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0F0581A-0B2D-F777-EA43-92CD0C92C6D5}"/>
                    </a:ext>
                  </a:extLst>
                </p:cNvPr>
                <p:cNvSpPr txBox="1"/>
                <p:nvPr/>
              </p:nvSpPr>
              <p:spPr>
                <a:xfrm>
                  <a:off x="4597135" y="3715500"/>
                  <a:ext cx="33653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5+</m:t>
                        </m:r>
                        <m:r>
                          <a:rPr lang="en-US" sz="2400" b="0" i="1" smtClean="0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0F0581A-0B2D-F777-EA43-92CD0C92C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135" y="3715500"/>
                  <a:ext cx="336532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B6213C-3F46-2121-C32E-6ED3592E8949}"/>
                    </a:ext>
                  </a:extLst>
                </p:cNvPr>
                <p:cNvSpPr txBox="1"/>
                <p:nvPr/>
              </p:nvSpPr>
              <p:spPr>
                <a:xfrm>
                  <a:off x="4597135" y="1379783"/>
                  <a:ext cx="33653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𝐹𝑀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𝐹𝑀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FA83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boîtes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B6213C-3F46-2121-C32E-6ED3592E8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135" y="1379783"/>
                  <a:ext cx="3365320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Google Shape;449;p26">
            <a:extLst>
              <a:ext uri="{FF2B5EF4-FFF2-40B4-BE49-F238E27FC236}">
                <a16:creationId xmlns:a16="http://schemas.microsoft.com/office/drawing/2014/main" id="{D636DF76-F4FF-C115-267D-B88B5A4E62CA}"/>
              </a:ext>
            </a:extLst>
          </p:cNvPr>
          <p:cNvSpPr/>
          <p:nvPr/>
        </p:nvSpPr>
        <p:spPr>
          <a:xfrm rot="21598879">
            <a:off x="7568916" y="2510899"/>
            <a:ext cx="1840200" cy="1063800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Filtrage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251C864-170B-0B71-4D91-D687F9CF021C}"/>
                  </a:ext>
                </a:extLst>
              </p:cNvPr>
              <p:cNvSpPr txBox="1"/>
              <p:nvPr/>
            </p:nvSpPr>
            <p:spPr>
              <a:xfrm>
                <a:off x="7283927" y="3536699"/>
                <a:ext cx="2410178" cy="961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 rapport </a:t>
                </a:r>
              </a:p>
              <a:p>
                <a:pPr algn="ctr"/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251C864-170B-0B71-4D91-D687F9CF0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927" y="3536699"/>
                <a:ext cx="2410178" cy="961482"/>
              </a:xfrm>
              <a:prstGeom prst="rect">
                <a:avLst/>
              </a:prstGeom>
              <a:blipFill>
                <a:blip r:embed="rId6"/>
                <a:stretch>
                  <a:fillRect t="-5063" b="-6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E3D802-A021-3A17-D586-282E5BC01AC1}"/>
                  </a:ext>
                </a:extLst>
              </p:cNvPr>
              <p:cNvSpPr txBox="1"/>
              <p:nvPr/>
            </p:nvSpPr>
            <p:spPr>
              <a:xfrm>
                <a:off x="9385486" y="2135257"/>
                <a:ext cx="2210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boîtes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E3D802-A021-3A17-D586-282E5BC01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486" y="2135257"/>
                <a:ext cx="2210128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oogle Shape;411;p26">
            <a:extLst>
              <a:ext uri="{FF2B5EF4-FFF2-40B4-BE49-F238E27FC236}">
                <a16:creationId xmlns:a16="http://schemas.microsoft.com/office/drawing/2014/main" id="{BF9360D4-59FF-EA83-A643-6E30CAF15B34}"/>
              </a:ext>
            </a:extLst>
          </p:cNvPr>
          <p:cNvGrpSpPr/>
          <p:nvPr/>
        </p:nvGrpSpPr>
        <p:grpSpPr>
          <a:xfrm>
            <a:off x="5108167" y="4490192"/>
            <a:ext cx="2334954" cy="2224477"/>
            <a:chOff x="981456" y="1864334"/>
            <a:chExt cx="4286225" cy="4083425"/>
          </a:xfrm>
        </p:grpSpPr>
        <p:pic>
          <p:nvPicPr>
            <p:cNvPr id="57" name="Google Shape;412;p26">
              <a:extLst>
                <a:ext uri="{FF2B5EF4-FFF2-40B4-BE49-F238E27FC236}">
                  <a16:creationId xmlns:a16="http://schemas.microsoft.com/office/drawing/2014/main" id="{8CE55233-C8A0-F89E-57E6-C8C5DC1F59C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4973" t="4980" r="33476" b="48859"/>
            <a:stretch/>
          </p:blipFill>
          <p:spPr>
            <a:xfrm>
              <a:off x="1152506" y="1949846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413;p26">
              <a:extLst>
                <a:ext uri="{FF2B5EF4-FFF2-40B4-BE49-F238E27FC236}">
                  <a16:creationId xmlns:a16="http://schemas.microsoft.com/office/drawing/2014/main" id="{7B2C6D0D-9C65-8550-B7AD-3E91DE04A93B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52500" y="19498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414;p26">
              <a:extLst>
                <a:ext uri="{FF2B5EF4-FFF2-40B4-BE49-F238E27FC236}">
                  <a16:creationId xmlns:a16="http://schemas.microsoft.com/office/drawing/2014/main" id="{8F186C57-5F3A-5344-8FC8-F6A65223D54C}"/>
                </a:ext>
              </a:extLst>
            </p:cNvPr>
            <p:cNvGrpSpPr/>
            <p:nvPr/>
          </p:nvGrpSpPr>
          <p:grpSpPr>
            <a:xfrm>
              <a:off x="981456" y="1864334"/>
              <a:ext cx="4286225" cy="4083425"/>
              <a:chOff x="279600" y="1933750"/>
              <a:chExt cx="4286225" cy="4083425"/>
            </a:xfrm>
          </p:grpSpPr>
          <p:sp>
            <p:nvSpPr>
              <p:cNvPr id="61" name="Google Shape;415;p26">
                <a:extLst>
                  <a:ext uri="{FF2B5EF4-FFF2-40B4-BE49-F238E27FC236}">
                    <a16:creationId xmlns:a16="http://schemas.microsoft.com/office/drawing/2014/main" id="{A56CF277-BACB-F4B2-2117-8668B8A21F2F}"/>
                  </a:ext>
                </a:extLst>
              </p:cNvPr>
              <p:cNvSpPr/>
              <p:nvPr/>
            </p:nvSpPr>
            <p:spPr>
              <a:xfrm>
                <a:off x="1048200" y="24202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16;p26">
                <a:extLst>
                  <a:ext uri="{FF2B5EF4-FFF2-40B4-BE49-F238E27FC236}">
                    <a16:creationId xmlns:a16="http://schemas.microsoft.com/office/drawing/2014/main" id="{446DF9B3-6808-3931-6604-316347AA6234}"/>
                  </a:ext>
                </a:extLst>
              </p:cNvPr>
              <p:cNvSpPr/>
              <p:nvPr/>
            </p:nvSpPr>
            <p:spPr>
              <a:xfrm>
                <a:off x="1174550" y="26207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17;p26">
                <a:extLst>
                  <a:ext uri="{FF2B5EF4-FFF2-40B4-BE49-F238E27FC236}">
                    <a16:creationId xmlns:a16="http://schemas.microsoft.com/office/drawing/2014/main" id="{669F1F21-DD1D-C050-4544-743E6708ADA4}"/>
                  </a:ext>
                </a:extLst>
              </p:cNvPr>
              <p:cNvSpPr/>
              <p:nvPr/>
            </p:nvSpPr>
            <p:spPr>
              <a:xfrm>
                <a:off x="279600" y="19337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418;p26">
                <a:extLst>
                  <a:ext uri="{FF2B5EF4-FFF2-40B4-BE49-F238E27FC236}">
                    <a16:creationId xmlns:a16="http://schemas.microsoft.com/office/drawing/2014/main" id="{64E525D9-EC6F-2936-FC3B-623A50FF9B82}"/>
                  </a:ext>
                </a:extLst>
              </p:cNvPr>
              <p:cNvSpPr/>
              <p:nvPr/>
            </p:nvSpPr>
            <p:spPr>
              <a:xfrm>
                <a:off x="6011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419;p26">
                <a:extLst>
                  <a:ext uri="{FF2B5EF4-FFF2-40B4-BE49-F238E27FC236}">
                    <a16:creationId xmlns:a16="http://schemas.microsoft.com/office/drawing/2014/main" id="{0E8B1CD8-31D2-C005-19BC-FE50B6FB6592}"/>
                  </a:ext>
                </a:extLst>
              </p:cNvPr>
              <p:cNvSpPr/>
              <p:nvPr/>
            </p:nvSpPr>
            <p:spPr>
              <a:xfrm>
                <a:off x="2077375" y="56216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420;p26">
                <a:extLst>
                  <a:ext uri="{FF2B5EF4-FFF2-40B4-BE49-F238E27FC236}">
                    <a16:creationId xmlns:a16="http://schemas.microsoft.com/office/drawing/2014/main" id="{3604388D-BE0B-0D99-528E-3C9308A7C53E}"/>
                  </a:ext>
                </a:extLst>
              </p:cNvPr>
              <p:cNvSpPr/>
              <p:nvPr/>
            </p:nvSpPr>
            <p:spPr>
              <a:xfrm>
                <a:off x="3877125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421;p26">
                <a:extLst>
                  <a:ext uri="{FF2B5EF4-FFF2-40B4-BE49-F238E27FC236}">
                    <a16:creationId xmlns:a16="http://schemas.microsoft.com/office/drawing/2014/main" id="{D7BDBAA7-0852-91E8-624B-44F115609F98}"/>
                  </a:ext>
                </a:extLst>
              </p:cNvPr>
              <p:cNvSpPr/>
              <p:nvPr/>
            </p:nvSpPr>
            <p:spPr>
              <a:xfrm>
                <a:off x="4240325" y="40995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422;p26">
                <a:extLst>
                  <a:ext uri="{FF2B5EF4-FFF2-40B4-BE49-F238E27FC236}">
                    <a16:creationId xmlns:a16="http://schemas.microsoft.com/office/drawing/2014/main" id="{BA0F9FE1-2C1A-4DA9-F4AD-D05B97A590BC}"/>
                  </a:ext>
                </a:extLst>
              </p:cNvPr>
              <p:cNvSpPr/>
              <p:nvPr/>
            </p:nvSpPr>
            <p:spPr>
              <a:xfrm>
                <a:off x="4150675" y="565207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423;p26">
                <a:extLst>
                  <a:ext uri="{FF2B5EF4-FFF2-40B4-BE49-F238E27FC236}">
                    <a16:creationId xmlns:a16="http://schemas.microsoft.com/office/drawing/2014/main" id="{492A181F-B1F6-B0D2-25C6-036D9E6FA2DE}"/>
                  </a:ext>
                </a:extLst>
              </p:cNvPr>
              <p:cNvSpPr/>
              <p:nvPr/>
            </p:nvSpPr>
            <p:spPr>
              <a:xfrm>
                <a:off x="722700" y="5204125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424;p26">
                <a:extLst>
                  <a:ext uri="{FF2B5EF4-FFF2-40B4-BE49-F238E27FC236}">
                    <a16:creationId xmlns:a16="http://schemas.microsoft.com/office/drawing/2014/main" id="{A5CEFEC8-92F3-DA62-C10B-CFE4F8B68D48}"/>
                  </a:ext>
                </a:extLst>
              </p:cNvPr>
              <p:cNvSpPr/>
              <p:nvPr/>
            </p:nvSpPr>
            <p:spPr>
              <a:xfrm>
                <a:off x="3521175" y="4139075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425;p26">
                <a:extLst>
                  <a:ext uri="{FF2B5EF4-FFF2-40B4-BE49-F238E27FC236}">
                    <a16:creationId xmlns:a16="http://schemas.microsoft.com/office/drawing/2014/main" id="{153B20B6-6B81-D4BC-B20D-B021442E406C}"/>
                  </a:ext>
                </a:extLst>
              </p:cNvPr>
              <p:cNvSpPr/>
              <p:nvPr/>
            </p:nvSpPr>
            <p:spPr>
              <a:xfrm>
                <a:off x="549900" y="31731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426;p26">
                <a:extLst>
                  <a:ext uri="{FF2B5EF4-FFF2-40B4-BE49-F238E27FC236}">
                    <a16:creationId xmlns:a16="http://schemas.microsoft.com/office/drawing/2014/main" id="{66A6AC50-79D3-DEFB-11F2-DA842900A1D9}"/>
                  </a:ext>
                </a:extLst>
              </p:cNvPr>
              <p:cNvSpPr/>
              <p:nvPr/>
            </p:nvSpPr>
            <p:spPr>
              <a:xfrm>
                <a:off x="2060375" y="21116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427;p26">
                <a:extLst>
                  <a:ext uri="{FF2B5EF4-FFF2-40B4-BE49-F238E27FC236}">
                    <a16:creationId xmlns:a16="http://schemas.microsoft.com/office/drawing/2014/main" id="{F5A182B2-EE6D-422E-D76F-86FAB9A65709}"/>
                  </a:ext>
                </a:extLst>
              </p:cNvPr>
              <p:cNvSpPr/>
              <p:nvPr/>
            </p:nvSpPr>
            <p:spPr>
              <a:xfrm>
                <a:off x="549900" y="4139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428;p26">
                <a:extLst>
                  <a:ext uri="{FF2B5EF4-FFF2-40B4-BE49-F238E27FC236}">
                    <a16:creationId xmlns:a16="http://schemas.microsoft.com/office/drawing/2014/main" id="{F23D28C4-1252-37D8-A293-ABD94E1BA34D}"/>
                  </a:ext>
                </a:extLst>
              </p:cNvPr>
              <p:cNvSpPr/>
              <p:nvPr/>
            </p:nvSpPr>
            <p:spPr>
              <a:xfrm>
                <a:off x="4061575" y="346390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429;p26">
                <a:extLst>
                  <a:ext uri="{FF2B5EF4-FFF2-40B4-BE49-F238E27FC236}">
                    <a16:creationId xmlns:a16="http://schemas.microsoft.com/office/drawing/2014/main" id="{3AA3EAA7-079F-E26B-7B4C-9123FBCEDFBB}"/>
                  </a:ext>
                </a:extLst>
              </p:cNvPr>
              <p:cNvSpPr/>
              <p:nvPr/>
            </p:nvSpPr>
            <p:spPr>
              <a:xfrm>
                <a:off x="2576425" y="5067000"/>
                <a:ext cx="711600" cy="8349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430;p26">
                <a:extLst>
                  <a:ext uri="{FF2B5EF4-FFF2-40B4-BE49-F238E27FC236}">
                    <a16:creationId xmlns:a16="http://schemas.microsoft.com/office/drawing/2014/main" id="{D704640C-4839-5120-DBCB-E81608D844E2}"/>
                  </a:ext>
                </a:extLst>
              </p:cNvPr>
              <p:cNvSpPr/>
              <p:nvPr/>
            </p:nvSpPr>
            <p:spPr>
              <a:xfrm>
                <a:off x="1128325" y="4785925"/>
                <a:ext cx="775500" cy="116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431;p26">
                <a:extLst>
                  <a:ext uri="{FF2B5EF4-FFF2-40B4-BE49-F238E27FC236}">
                    <a16:creationId xmlns:a16="http://schemas.microsoft.com/office/drawing/2014/main" id="{B07CBC17-5921-9D3E-689E-8D288D79D71F}"/>
                  </a:ext>
                </a:extLst>
              </p:cNvPr>
              <p:cNvSpPr/>
              <p:nvPr/>
            </p:nvSpPr>
            <p:spPr>
              <a:xfrm>
                <a:off x="652725" y="37891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432;p26">
                <a:extLst>
                  <a:ext uri="{FF2B5EF4-FFF2-40B4-BE49-F238E27FC236}">
                    <a16:creationId xmlns:a16="http://schemas.microsoft.com/office/drawing/2014/main" id="{B5FB5C5A-8B6A-98CE-097E-A2FBE7A6279F}"/>
                  </a:ext>
                </a:extLst>
              </p:cNvPr>
              <p:cNvSpPr/>
              <p:nvPr/>
            </p:nvSpPr>
            <p:spPr>
              <a:xfrm>
                <a:off x="3072000" y="2739250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433;p26">
                <a:extLst>
                  <a:ext uri="{FF2B5EF4-FFF2-40B4-BE49-F238E27FC236}">
                    <a16:creationId xmlns:a16="http://schemas.microsoft.com/office/drawing/2014/main" id="{C64729C4-01A5-3C70-D230-D078698E7FD4}"/>
                  </a:ext>
                </a:extLst>
              </p:cNvPr>
              <p:cNvSpPr/>
              <p:nvPr/>
            </p:nvSpPr>
            <p:spPr>
              <a:xfrm>
                <a:off x="4075950" y="2620750"/>
                <a:ext cx="3255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434;p26">
                <a:extLst>
                  <a:ext uri="{FF2B5EF4-FFF2-40B4-BE49-F238E27FC236}">
                    <a16:creationId xmlns:a16="http://schemas.microsoft.com/office/drawing/2014/main" id="{E52A270A-AA18-FF7A-B415-9E91DB687459}"/>
                  </a:ext>
                </a:extLst>
              </p:cNvPr>
              <p:cNvSpPr/>
              <p:nvPr/>
            </p:nvSpPr>
            <p:spPr>
              <a:xfrm>
                <a:off x="3788025" y="2255650"/>
                <a:ext cx="4146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435;p26">
                <a:extLst>
                  <a:ext uri="{FF2B5EF4-FFF2-40B4-BE49-F238E27FC236}">
                    <a16:creationId xmlns:a16="http://schemas.microsoft.com/office/drawing/2014/main" id="{B0779443-D6E8-DAB1-7C1B-DBD082842F03}"/>
                  </a:ext>
                </a:extLst>
              </p:cNvPr>
              <p:cNvSpPr/>
              <p:nvPr/>
            </p:nvSpPr>
            <p:spPr>
              <a:xfrm>
                <a:off x="3431638" y="2921550"/>
                <a:ext cx="558600" cy="687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436;p26">
                <a:extLst>
                  <a:ext uri="{FF2B5EF4-FFF2-40B4-BE49-F238E27FC236}">
                    <a16:creationId xmlns:a16="http://schemas.microsoft.com/office/drawing/2014/main" id="{AF64B427-F237-C053-DF46-FBF468941E70}"/>
                  </a:ext>
                </a:extLst>
              </p:cNvPr>
              <p:cNvSpPr/>
              <p:nvPr/>
            </p:nvSpPr>
            <p:spPr>
              <a:xfrm>
                <a:off x="913375" y="278165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437;p26">
                <a:extLst>
                  <a:ext uri="{FF2B5EF4-FFF2-40B4-BE49-F238E27FC236}">
                    <a16:creationId xmlns:a16="http://schemas.microsoft.com/office/drawing/2014/main" id="{0D985B78-B5FC-EE10-2AB5-84F164E6964A}"/>
                  </a:ext>
                </a:extLst>
              </p:cNvPr>
              <p:cNvSpPr/>
              <p:nvPr/>
            </p:nvSpPr>
            <p:spPr>
              <a:xfrm>
                <a:off x="1091363" y="2536700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438;p26">
                <a:extLst>
                  <a:ext uri="{FF2B5EF4-FFF2-40B4-BE49-F238E27FC236}">
                    <a16:creationId xmlns:a16="http://schemas.microsoft.com/office/drawing/2014/main" id="{EA54B1A3-762E-A778-11A0-1E966663AA2E}"/>
                  </a:ext>
                </a:extLst>
              </p:cNvPr>
              <p:cNvSpPr/>
              <p:nvPr/>
            </p:nvSpPr>
            <p:spPr>
              <a:xfrm>
                <a:off x="4075950" y="45954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439;p26">
                <a:extLst>
                  <a:ext uri="{FF2B5EF4-FFF2-40B4-BE49-F238E27FC236}">
                    <a16:creationId xmlns:a16="http://schemas.microsoft.com/office/drawing/2014/main" id="{EF49EC22-B728-2C5C-25EA-667D5CC053DD}"/>
                  </a:ext>
                </a:extLst>
              </p:cNvPr>
              <p:cNvSpPr/>
              <p:nvPr/>
            </p:nvSpPr>
            <p:spPr>
              <a:xfrm>
                <a:off x="3575200" y="56520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440;p26">
                <a:extLst>
                  <a:ext uri="{FF2B5EF4-FFF2-40B4-BE49-F238E27FC236}">
                    <a16:creationId xmlns:a16="http://schemas.microsoft.com/office/drawing/2014/main" id="{04A5B6E4-FC02-8C12-4266-4999EF526C60}"/>
                  </a:ext>
                </a:extLst>
              </p:cNvPr>
              <p:cNvSpPr/>
              <p:nvPr/>
            </p:nvSpPr>
            <p:spPr>
              <a:xfrm flipH="1">
                <a:off x="2697975" y="5711325"/>
                <a:ext cx="8232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441;p26">
                <a:extLst>
                  <a:ext uri="{FF2B5EF4-FFF2-40B4-BE49-F238E27FC236}">
                    <a16:creationId xmlns:a16="http://schemas.microsoft.com/office/drawing/2014/main" id="{2C1B1306-9919-67B8-A656-77560E3D99BF}"/>
                  </a:ext>
                </a:extLst>
              </p:cNvPr>
              <p:cNvSpPr/>
              <p:nvPr/>
            </p:nvSpPr>
            <p:spPr>
              <a:xfrm>
                <a:off x="549900" y="571132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442;p26">
                <a:extLst>
                  <a:ext uri="{FF2B5EF4-FFF2-40B4-BE49-F238E27FC236}">
                    <a16:creationId xmlns:a16="http://schemas.microsoft.com/office/drawing/2014/main" id="{D7FFA7BE-76EA-A083-E0D8-A7C12064C3BC}"/>
                  </a:ext>
                </a:extLst>
              </p:cNvPr>
              <p:cNvSpPr/>
              <p:nvPr/>
            </p:nvSpPr>
            <p:spPr>
              <a:xfrm flipH="1">
                <a:off x="517300" y="4536225"/>
                <a:ext cx="243000" cy="365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443;p26">
                <a:extLst>
                  <a:ext uri="{FF2B5EF4-FFF2-40B4-BE49-F238E27FC236}">
                    <a16:creationId xmlns:a16="http://schemas.microsoft.com/office/drawing/2014/main" id="{222A8F27-36A5-D526-4AF8-E62D92F39456}"/>
                  </a:ext>
                </a:extLst>
              </p:cNvPr>
              <p:cNvSpPr/>
              <p:nvPr/>
            </p:nvSpPr>
            <p:spPr>
              <a:xfrm>
                <a:off x="2576425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444;p26">
                <a:extLst>
                  <a:ext uri="{FF2B5EF4-FFF2-40B4-BE49-F238E27FC236}">
                    <a16:creationId xmlns:a16="http://schemas.microsoft.com/office/drawing/2014/main" id="{39C6264A-B6E4-1259-07ED-6EF30447F926}"/>
                  </a:ext>
                </a:extLst>
              </p:cNvPr>
              <p:cNvSpPr/>
              <p:nvPr/>
            </p:nvSpPr>
            <p:spPr>
              <a:xfrm>
                <a:off x="3152475" y="19627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445;p26">
                <a:extLst>
                  <a:ext uri="{FF2B5EF4-FFF2-40B4-BE49-F238E27FC236}">
                    <a16:creationId xmlns:a16="http://schemas.microsoft.com/office/drawing/2014/main" id="{39901A6E-2EF6-FF26-2B0A-7FAA8F81D3BE}"/>
                  </a:ext>
                </a:extLst>
              </p:cNvPr>
              <p:cNvSpPr/>
              <p:nvPr/>
            </p:nvSpPr>
            <p:spPr>
              <a:xfrm>
                <a:off x="3431650" y="2249738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446;p26">
                <a:extLst>
                  <a:ext uri="{FF2B5EF4-FFF2-40B4-BE49-F238E27FC236}">
                    <a16:creationId xmlns:a16="http://schemas.microsoft.com/office/drawing/2014/main" id="{A64BFF67-AAFE-BDC9-1F3C-57F2584FFCF8}"/>
                  </a:ext>
                </a:extLst>
              </p:cNvPr>
              <p:cNvSpPr/>
              <p:nvPr/>
            </p:nvSpPr>
            <p:spPr>
              <a:xfrm>
                <a:off x="1563163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447;p26">
                <a:extLst>
                  <a:ext uri="{FF2B5EF4-FFF2-40B4-BE49-F238E27FC236}">
                    <a16:creationId xmlns:a16="http://schemas.microsoft.com/office/drawing/2014/main" id="{FD87E6FA-EE09-9609-024D-5413794DDFB4}"/>
                  </a:ext>
                </a:extLst>
              </p:cNvPr>
              <p:cNvSpPr/>
              <p:nvPr/>
            </p:nvSpPr>
            <p:spPr>
              <a:xfrm>
                <a:off x="1056538" y="2209375"/>
                <a:ext cx="288300" cy="2466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14115C7-836F-7AA6-7343-E38F56C3AEF7}"/>
              </a:ext>
            </a:extLst>
          </p:cNvPr>
          <p:cNvGrpSpPr/>
          <p:nvPr/>
        </p:nvGrpSpPr>
        <p:grpSpPr>
          <a:xfrm>
            <a:off x="9433822" y="4036455"/>
            <a:ext cx="2157240" cy="2158987"/>
            <a:chOff x="7250541" y="1946659"/>
            <a:chExt cx="3960009" cy="3963216"/>
          </a:xfrm>
        </p:grpSpPr>
        <p:pic>
          <p:nvPicPr>
            <p:cNvPr id="98" name="Google Shape;407;p26">
              <a:extLst>
                <a:ext uri="{FF2B5EF4-FFF2-40B4-BE49-F238E27FC236}">
                  <a16:creationId xmlns:a16="http://schemas.microsoft.com/office/drawing/2014/main" id="{1D6EB7BF-533F-51AE-9502-E87CE1C6796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4973" t="4980" r="33476" b="48859"/>
            <a:stretch/>
          </p:blipFill>
          <p:spPr>
            <a:xfrm>
              <a:off x="7250541" y="1946659"/>
              <a:ext cx="3960000" cy="3960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408;p26">
              <a:extLst>
                <a:ext uri="{FF2B5EF4-FFF2-40B4-BE49-F238E27FC236}">
                  <a16:creationId xmlns:a16="http://schemas.microsoft.com/office/drawing/2014/main" id="{728CDD5B-B040-1513-B6BE-12403EC7FECB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50550" y="1949875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448;p26">
              <a:extLst>
                <a:ext uri="{FF2B5EF4-FFF2-40B4-BE49-F238E27FC236}">
                  <a16:creationId xmlns:a16="http://schemas.microsoft.com/office/drawing/2014/main" id="{07C7B0E3-CE14-9BBE-E62E-74FF40778A14}"/>
                </a:ext>
              </a:extLst>
            </p:cNvPr>
            <p:cNvSpPr/>
            <p:nvPr/>
          </p:nvSpPr>
          <p:spPr>
            <a:xfrm>
              <a:off x="7827966" y="2309772"/>
              <a:ext cx="2653500" cy="3000900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448;p26">
            <a:extLst>
              <a:ext uri="{FF2B5EF4-FFF2-40B4-BE49-F238E27FC236}">
                <a16:creationId xmlns:a16="http://schemas.microsoft.com/office/drawing/2014/main" id="{50D40187-07E2-2E16-3013-DB2543634B7D}"/>
              </a:ext>
            </a:extLst>
          </p:cNvPr>
          <p:cNvSpPr/>
          <p:nvPr/>
        </p:nvSpPr>
        <p:spPr>
          <a:xfrm>
            <a:off x="9822170" y="4280744"/>
            <a:ext cx="1445511" cy="1634759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448;p26">
            <a:extLst>
              <a:ext uri="{FF2B5EF4-FFF2-40B4-BE49-F238E27FC236}">
                <a16:creationId xmlns:a16="http://schemas.microsoft.com/office/drawing/2014/main" id="{5F851921-0E7B-20CE-664D-F4433D24D7E1}"/>
              </a:ext>
            </a:extLst>
          </p:cNvPr>
          <p:cNvSpPr/>
          <p:nvPr/>
        </p:nvSpPr>
        <p:spPr>
          <a:xfrm>
            <a:off x="9657703" y="4327225"/>
            <a:ext cx="1445511" cy="1634759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448;p26">
            <a:extLst>
              <a:ext uri="{FF2B5EF4-FFF2-40B4-BE49-F238E27FC236}">
                <a16:creationId xmlns:a16="http://schemas.microsoft.com/office/drawing/2014/main" id="{E8F5C08B-FC9E-1594-7A5F-FC99C70F8673}"/>
              </a:ext>
            </a:extLst>
          </p:cNvPr>
          <p:cNvSpPr/>
          <p:nvPr/>
        </p:nvSpPr>
        <p:spPr>
          <a:xfrm>
            <a:off x="9900778" y="4386663"/>
            <a:ext cx="1445511" cy="1634759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E4ED338-E08F-2034-A637-C5C93EC71D02}"/>
              </a:ext>
            </a:extLst>
          </p:cNvPr>
          <p:cNvGrpSpPr/>
          <p:nvPr/>
        </p:nvGrpSpPr>
        <p:grpSpPr>
          <a:xfrm>
            <a:off x="9522877" y="2601609"/>
            <a:ext cx="1935349" cy="896494"/>
            <a:chOff x="9522878" y="2758759"/>
            <a:chExt cx="1935349" cy="896494"/>
          </a:xfrm>
        </p:grpSpPr>
        <p:pic>
          <p:nvPicPr>
            <p:cNvPr id="52" name="Picture 51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EBC9A6FB-0EC4-EE1A-B23A-5C0E6F98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2880" y="2758759"/>
              <a:ext cx="1935347" cy="251595"/>
            </a:xfrm>
            <a:prstGeom prst="rect">
              <a:avLst/>
            </a:prstGeom>
          </p:spPr>
        </p:pic>
        <p:pic>
          <p:nvPicPr>
            <p:cNvPr id="53" name="Picture 52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6F588FFD-7999-9B63-2127-B39172BAD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2879" y="3076950"/>
              <a:ext cx="1935347" cy="251595"/>
            </a:xfrm>
            <a:prstGeom prst="rect">
              <a:avLst/>
            </a:prstGeom>
          </p:spPr>
        </p:pic>
        <p:pic>
          <p:nvPicPr>
            <p:cNvPr id="105" name="Picture 104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0111BF9B-6A88-7D17-04DF-B52846D2B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2878" y="3403658"/>
              <a:ext cx="1935347" cy="25159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2AB71D9-539A-C81E-8889-CB059A957DBF}"/>
                  </a:ext>
                </a:extLst>
              </p:cNvPr>
              <p:cNvSpPr/>
              <p:nvPr/>
            </p:nvSpPr>
            <p:spPr>
              <a:xfrm>
                <a:off x="383688" y="5046345"/>
                <a:ext cx="4396929" cy="1268514"/>
              </a:xfrm>
              <a:prstGeom prst="roundRect">
                <a:avLst/>
              </a:prstGeom>
              <a:solidFill>
                <a:srgbClr val="FFF5E8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conserve les boîtes </a:t>
                </a:r>
                <a:r>
                  <a:rPr lang="fr-FR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ssi</a:t>
                </a: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r>
                            <a:rPr lang="ar-A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p>
                      </m:sSubSup>
                      <m:r>
                        <a:rPr lang="ar-AE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ar-A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2AB71D9-539A-C81E-8889-CB059A957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88" y="5046345"/>
                <a:ext cx="4396929" cy="126851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39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3EB-AE5D-D3BF-727D-C64E21FE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Non-Maximum Suppression (NMS)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67464-A400-C22C-3D51-DC508472B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51</a:t>
            </a:fld>
            <a:endParaRPr lang="fr-FR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FEB9A1-7BA3-D963-8073-59A0102D8CBB}"/>
              </a:ext>
            </a:extLst>
          </p:cNvPr>
          <p:cNvGrpSpPr/>
          <p:nvPr/>
        </p:nvGrpSpPr>
        <p:grpSpPr>
          <a:xfrm>
            <a:off x="4414352" y="2135257"/>
            <a:ext cx="2210128" cy="4060185"/>
            <a:chOff x="2244022" y="2135257"/>
            <a:chExt cx="2210128" cy="4060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E01ED44-F617-56AE-DD0D-4E7E507E3FB4}"/>
                    </a:ext>
                  </a:extLst>
                </p:cNvPr>
                <p:cNvSpPr txBox="1"/>
                <p:nvPr/>
              </p:nvSpPr>
              <p:spPr>
                <a:xfrm>
                  <a:off x="2244022" y="2135257"/>
                  <a:ext cx="22101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𝑁</m:t>
                      </m:r>
                    </m:oMath>
                  </a14:m>
                  <a:r>
                    <a:rPr lang="en-US" sz="2400" dirty="0">
                      <a:solidFill>
                        <a:srgbClr val="FA83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boîtes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E01ED44-F617-56AE-DD0D-4E7E507E3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4022" y="2135257"/>
                  <a:ext cx="2210128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9C31C0-89DD-7566-05F2-25E184AFCE52}"/>
                </a:ext>
              </a:extLst>
            </p:cNvPr>
            <p:cNvGrpSpPr/>
            <p:nvPr/>
          </p:nvGrpSpPr>
          <p:grpSpPr>
            <a:xfrm>
              <a:off x="2381413" y="2601609"/>
              <a:ext cx="1935349" cy="896494"/>
              <a:chOff x="9522878" y="2758759"/>
              <a:chExt cx="1935349" cy="896494"/>
            </a:xfrm>
          </p:grpSpPr>
          <p:pic>
            <p:nvPicPr>
              <p:cNvPr id="10" name="Picture 9" descr="A close-up of a window&#10;&#10;AI-generated content may be incorrect.">
                <a:extLst>
                  <a:ext uri="{FF2B5EF4-FFF2-40B4-BE49-F238E27FC236}">
                    <a16:creationId xmlns:a16="http://schemas.microsoft.com/office/drawing/2014/main" id="{F2EBB41C-06CF-57F2-764C-C2F1CCD00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2880" y="2758759"/>
                <a:ext cx="1935347" cy="251595"/>
              </a:xfrm>
              <a:prstGeom prst="rect">
                <a:avLst/>
              </a:prstGeom>
            </p:spPr>
          </p:pic>
          <p:pic>
            <p:nvPicPr>
              <p:cNvPr id="11" name="Picture 10" descr="A close-up of a window&#10;&#10;AI-generated content may be incorrect.">
                <a:extLst>
                  <a:ext uri="{FF2B5EF4-FFF2-40B4-BE49-F238E27FC236}">
                    <a16:creationId xmlns:a16="http://schemas.microsoft.com/office/drawing/2014/main" id="{F5F934B1-FD66-6C8E-B05B-6CA5E48B7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2879" y="3076950"/>
                <a:ext cx="1935347" cy="251595"/>
              </a:xfrm>
              <a:prstGeom prst="rect">
                <a:avLst/>
              </a:prstGeom>
            </p:spPr>
          </p:pic>
          <p:pic>
            <p:nvPicPr>
              <p:cNvPr id="12" name="Picture 11" descr="A close-up of a window&#10;&#10;AI-generated content may be incorrect.">
                <a:extLst>
                  <a:ext uri="{FF2B5EF4-FFF2-40B4-BE49-F238E27FC236}">
                    <a16:creationId xmlns:a16="http://schemas.microsoft.com/office/drawing/2014/main" id="{13F4E192-4255-F607-68F4-B87C60A78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2878" y="3403658"/>
                <a:ext cx="1935347" cy="251595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30A1B0-E0E7-8BD2-0E7F-26DE5BCA77F8}"/>
                </a:ext>
              </a:extLst>
            </p:cNvPr>
            <p:cNvGrpSpPr/>
            <p:nvPr/>
          </p:nvGrpSpPr>
          <p:grpSpPr>
            <a:xfrm>
              <a:off x="2270466" y="4036455"/>
              <a:ext cx="2157240" cy="2158987"/>
              <a:chOff x="4764144" y="4036455"/>
              <a:chExt cx="2157240" cy="215898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530EC91-B083-D297-1A6F-EF32B53863E2}"/>
                  </a:ext>
                </a:extLst>
              </p:cNvPr>
              <p:cNvGrpSpPr/>
              <p:nvPr/>
            </p:nvGrpSpPr>
            <p:grpSpPr>
              <a:xfrm>
                <a:off x="4764144" y="4036455"/>
                <a:ext cx="2157240" cy="2158987"/>
                <a:chOff x="7250541" y="1946659"/>
                <a:chExt cx="3960009" cy="3963216"/>
              </a:xfrm>
            </p:grpSpPr>
            <p:pic>
              <p:nvPicPr>
                <p:cNvPr id="14" name="Google Shape;407;p26">
                  <a:extLst>
                    <a:ext uri="{FF2B5EF4-FFF2-40B4-BE49-F238E27FC236}">
                      <a16:creationId xmlns:a16="http://schemas.microsoft.com/office/drawing/2014/main" id="{C0A09030-221F-4FFE-5A8F-17DE68CF123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4973" t="4980" r="33476" b="48859"/>
                <a:stretch/>
              </p:blipFill>
              <p:spPr>
                <a:xfrm>
                  <a:off x="7250541" y="1946659"/>
                  <a:ext cx="3960000" cy="39600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Google Shape;408;p26">
                  <a:extLst>
                    <a:ext uri="{FF2B5EF4-FFF2-40B4-BE49-F238E27FC236}">
                      <a16:creationId xmlns:a16="http://schemas.microsoft.com/office/drawing/2014/main" id="{6140211D-FD2E-DA83-828C-A3CF04958008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250550" y="1949875"/>
                  <a:ext cx="3960000" cy="39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" name="Google Shape;448;p26">
                  <a:extLst>
                    <a:ext uri="{FF2B5EF4-FFF2-40B4-BE49-F238E27FC236}">
                      <a16:creationId xmlns:a16="http://schemas.microsoft.com/office/drawing/2014/main" id="{691CDFFB-43A4-FCC3-7129-0404E2262BB1}"/>
                    </a:ext>
                  </a:extLst>
                </p:cNvPr>
                <p:cNvSpPr/>
                <p:nvPr/>
              </p:nvSpPr>
              <p:spPr>
                <a:xfrm>
                  <a:off x="7827966" y="2309772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" name="Google Shape;448;p26">
                <a:extLst>
                  <a:ext uri="{FF2B5EF4-FFF2-40B4-BE49-F238E27FC236}">
                    <a16:creationId xmlns:a16="http://schemas.microsoft.com/office/drawing/2014/main" id="{B5CB8C56-66BD-AF42-4138-5587DF75DFD5}"/>
                  </a:ext>
                </a:extLst>
              </p:cNvPr>
              <p:cNvSpPr/>
              <p:nvPr/>
            </p:nvSpPr>
            <p:spPr>
              <a:xfrm>
                <a:off x="5152492" y="4280744"/>
                <a:ext cx="1445511" cy="1634759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448;p26">
                <a:extLst>
                  <a:ext uri="{FF2B5EF4-FFF2-40B4-BE49-F238E27FC236}">
                    <a16:creationId xmlns:a16="http://schemas.microsoft.com/office/drawing/2014/main" id="{34BC78A9-48F8-3488-C79C-2BD5C905ABDB}"/>
                  </a:ext>
                </a:extLst>
              </p:cNvPr>
              <p:cNvSpPr/>
              <p:nvPr/>
            </p:nvSpPr>
            <p:spPr>
              <a:xfrm>
                <a:off x="4988025" y="4327225"/>
                <a:ext cx="1445511" cy="1634759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448;p26">
                <a:extLst>
                  <a:ext uri="{FF2B5EF4-FFF2-40B4-BE49-F238E27FC236}">
                    <a16:creationId xmlns:a16="http://schemas.microsoft.com/office/drawing/2014/main" id="{2284BF88-55FE-0B26-1131-7DF5981125F0}"/>
                  </a:ext>
                </a:extLst>
              </p:cNvPr>
              <p:cNvSpPr/>
              <p:nvPr/>
            </p:nvSpPr>
            <p:spPr>
              <a:xfrm>
                <a:off x="5231100" y="4386663"/>
                <a:ext cx="1445511" cy="1634759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D58DE5-6668-384E-08AA-183473F33C50}"/>
              </a:ext>
            </a:extLst>
          </p:cNvPr>
          <p:cNvGrpSpPr/>
          <p:nvPr/>
        </p:nvGrpSpPr>
        <p:grpSpPr>
          <a:xfrm>
            <a:off x="9287303" y="2279485"/>
            <a:ext cx="2224993" cy="3898131"/>
            <a:chOff x="7320577" y="2279485"/>
            <a:chExt cx="2224993" cy="38981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AA2DE3-51F8-DC72-136A-42926D64076A}"/>
                </a:ext>
              </a:extLst>
            </p:cNvPr>
            <p:cNvGrpSpPr/>
            <p:nvPr/>
          </p:nvGrpSpPr>
          <p:grpSpPr>
            <a:xfrm>
              <a:off x="7388330" y="4018629"/>
              <a:ext cx="2157240" cy="2158987"/>
              <a:chOff x="7250541" y="1946659"/>
              <a:chExt cx="3960009" cy="3963216"/>
            </a:xfrm>
          </p:grpSpPr>
          <p:pic>
            <p:nvPicPr>
              <p:cNvPr id="6" name="Google Shape;407;p26">
                <a:extLst>
                  <a:ext uri="{FF2B5EF4-FFF2-40B4-BE49-F238E27FC236}">
                    <a16:creationId xmlns:a16="http://schemas.microsoft.com/office/drawing/2014/main" id="{B196057C-F1AD-41A5-CDF2-EA1D3510159A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4973" t="4980" r="33476" b="48859"/>
              <a:stretch/>
            </p:blipFill>
            <p:spPr>
              <a:xfrm>
                <a:off x="7250541" y="1946659"/>
                <a:ext cx="3960000" cy="39600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408;p26">
                <a:extLst>
                  <a:ext uri="{FF2B5EF4-FFF2-40B4-BE49-F238E27FC236}">
                    <a16:creationId xmlns:a16="http://schemas.microsoft.com/office/drawing/2014/main" id="{7CF10257-598C-F5E9-3965-3F29AF587D37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50550" y="1949875"/>
                <a:ext cx="3960000" cy="39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448;p26">
                <a:extLst>
                  <a:ext uri="{FF2B5EF4-FFF2-40B4-BE49-F238E27FC236}">
                    <a16:creationId xmlns:a16="http://schemas.microsoft.com/office/drawing/2014/main" id="{A71A0AEB-B629-93A5-025A-43807F974E1F}"/>
                  </a:ext>
                </a:extLst>
              </p:cNvPr>
              <p:cNvSpPr/>
              <p:nvPr/>
            </p:nvSpPr>
            <p:spPr>
              <a:xfrm>
                <a:off x="7827966" y="2309772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2" name="Picture 21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A7D11D32-76B2-68D0-DB6D-C95CCE88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9273" y="2919800"/>
              <a:ext cx="1935347" cy="2515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1575FBD-6CCA-6321-36E6-94CF056880CD}"/>
                    </a:ext>
                  </a:extLst>
                </p:cNvPr>
                <p:cNvSpPr txBox="1"/>
                <p:nvPr/>
              </p:nvSpPr>
              <p:spPr>
                <a:xfrm>
                  <a:off x="7320577" y="2279485"/>
                  <a:ext cx="22101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𝑀</m:t>
                      </m:r>
                    </m:oMath>
                  </a14:m>
                  <a:r>
                    <a:rPr lang="en-US" sz="2400" dirty="0">
                      <a:solidFill>
                        <a:srgbClr val="FA83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boîtes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1575FBD-6CCA-6321-36E6-94CF05688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577" y="2279485"/>
                  <a:ext cx="2210128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Google Shape;449;p26">
            <a:extLst>
              <a:ext uri="{FF2B5EF4-FFF2-40B4-BE49-F238E27FC236}">
                <a16:creationId xmlns:a16="http://schemas.microsoft.com/office/drawing/2014/main" id="{92587108-B893-AB69-2725-81232E66C6B6}"/>
              </a:ext>
            </a:extLst>
          </p:cNvPr>
          <p:cNvSpPr/>
          <p:nvPr/>
        </p:nvSpPr>
        <p:spPr>
          <a:xfrm rot="21598879">
            <a:off x="6762046" y="2509891"/>
            <a:ext cx="2410304" cy="1063800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Filtrage (NMS)</a:t>
            </a:r>
            <a:endParaRPr dirty="0"/>
          </a:p>
        </p:txBody>
      </p:sp>
      <p:sp>
        <p:nvSpPr>
          <p:cNvPr id="25" name="Google Shape;450;p26">
            <a:extLst>
              <a:ext uri="{FF2B5EF4-FFF2-40B4-BE49-F238E27FC236}">
                <a16:creationId xmlns:a16="http://schemas.microsoft.com/office/drawing/2014/main" id="{7DB1AEC9-8D49-1CC5-280B-9078D81D20A9}"/>
              </a:ext>
            </a:extLst>
          </p:cNvPr>
          <p:cNvSpPr txBox="1"/>
          <p:nvPr/>
        </p:nvSpPr>
        <p:spPr>
          <a:xfrm>
            <a:off x="838199" y="1490197"/>
            <a:ext cx="9659113" cy="58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Plusieurs boîtes peuvent être prédite pour un même « objet 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450;p26">
                <a:extLst>
                  <a:ext uri="{FF2B5EF4-FFF2-40B4-BE49-F238E27FC236}">
                    <a16:creationId xmlns:a16="http://schemas.microsoft.com/office/drawing/2014/main" id="{1FB4FA27-AB5E-8D5E-866D-FD4E42E969FE}"/>
                  </a:ext>
                </a:extLst>
              </p:cNvPr>
              <p:cNvSpPr txBox="1"/>
              <p:nvPr/>
            </p:nvSpPr>
            <p:spPr>
              <a:xfrm>
                <a:off x="904425" y="2285607"/>
                <a:ext cx="3667575" cy="1876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considère que 2 boîtes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sont superposées si :</a:t>
                </a:r>
              </a:p>
            </p:txBody>
          </p:sp>
        </mc:Choice>
        <mc:Fallback xmlns="">
          <p:sp>
            <p:nvSpPr>
              <p:cNvPr id="31" name="Google Shape;450;p26">
                <a:extLst>
                  <a:ext uri="{FF2B5EF4-FFF2-40B4-BE49-F238E27FC236}">
                    <a16:creationId xmlns:a16="http://schemas.microsoft.com/office/drawing/2014/main" id="{1FB4FA27-AB5E-8D5E-866D-FD4E42E9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25" y="2285607"/>
                <a:ext cx="3667575" cy="1876548"/>
              </a:xfrm>
              <a:prstGeom prst="rect">
                <a:avLst/>
              </a:prstGeom>
              <a:blipFill>
                <a:blip r:embed="rId7"/>
                <a:stretch>
                  <a:fillRect l="-3322" t="-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971F3B5-02F9-79F0-00A2-9A75078D819F}"/>
              </a:ext>
            </a:extLst>
          </p:cNvPr>
          <p:cNvGrpSpPr/>
          <p:nvPr/>
        </p:nvGrpSpPr>
        <p:grpSpPr>
          <a:xfrm>
            <a:off x="1134269" y="3876355"/>
            <a:ext cx="2759635" cy="1133036"/>
            <a:chOff x="212165" y="4194185"/>
            <a:chExt cx="2759635" cy="1133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Google Shape;450;p26">
                  <a:extLst>
                    <a:ext uri="{FF2B5EF4-FFF2-40B4-BE49-F238E27FC236}">
                      <a16:creationId xmlns:a16="http://schemas.microsoft.com/office/drawing/2014/main" id="{FB757FAC-3246-2978-148C-17246F2243D0}"/>
                    </a:ext>
                  </a:extLst>
                </p:cNvPr>
                <p:cNvSpPr txBox="1"/>
                <p:nvPr/>
              </p:nvSpPr>
              <p:spPr>
                <a:xfrm>
                  <a:off x="212165" y="4194185"/>
                  <a:ext cx="2759635" cy="5868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b="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2" name="Google Shape;450;p26">
                  <a:extLst>
                    <a:ext uri="{FF2B5EF4-FFF2-40B4-BE49-F238E27FC236}">
                      <a16:creationId xmlns:a16="http://schemas.microsoft.com/office/drawing/2014/main" id="{FB757FAC-3246-2978-148C-17246F224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65" y="4194185"/>
                  <a:ext cx="2759635" cy="586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Google Shape;450;p26">
                  <a:extLst>
                    <a:ext uri="{FF2B5EF4-FFF2-40B4-BE49-F238E27FC236}">
                      <a16:creationId xmlns:a16="http://schemas.microsoft.com/office/drawing/2014/main" id="{3ABD1BDB-139D-EB08-73BE-81E7013EE121}"/>
                    </a:ext>
                  </a:extLst>
                </p:cNvPr>
                <p:cNvSpPr txBox="1"/>
                <p:nvPr/>
              </p:nvSpPr>
              <p:spPr>
                <a:xfrm>
                  <a:off x="212165" y="4740411"/>
                  <a:ext cx="2759635" cy="5868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𝐼𝑜𝑈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&gt;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oMath>
                    </m:oMathPara>
                  </a14:m>
                  <a:endPara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3" name="Google Shape;450;p26">
                  <a:extLst>
                    <a:ext uri="{FF2B5EF4-FFF2-40B4-BE49-F238E27FC236}">
                      <a16:creationId xmlns:a16="http://schemas.microsoft.com/office/drawing/2014/main" id="{3ABD1BDB-139D-EB08-73BE-81E7013EE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65" y="4740411"/>
                  <a:ext cx="2759635" cy="586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Google Shape;450;p26">
            <a:extLst>
              <a:ext uri="{FF2B5EF4-FFF2-40B4-BE49-F238E27FC236}">
                <a16:creationId xmlns:a16="http://schemas.microsoft.com/office/drawing/2014/main" id="{67E7ED4B-8D02-69AD-D694-12286C9005A6}"/>
              </a:ext>
            </a:extLst>
          </p:cNvPr>
          <p:cNvSpPr txBox="1"/>
          <p:nvPr/>
        </p:nvSpPr>
        <p:spPr>
          <a:xfrm>
            <a:off x="904425" y="5280054"/>
            <a:ext cx="3371904" cy="2194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On garde uniquement la boîte avec le score le plus élevé</a:t>
            </a:r>
          </a:p>
        </p:txBody>
      </p:sp>
    </p:spTree>
    <p:extLst>
      <p:ext uri="{BB962C8B-B14F-4D97-AF65-F5344CB8AC3E}">
        <p14:creationId xmlns:p14="http://schemas.microsoft.com/office/powerpoint/2010/main" val="109432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1A0D-DB37-3ECF-21AB-BCFF0989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Dernière</a:t>
            </a:r>
            <a:r>
              <a:rPr lang="en-US" dirty="0"/>
              <a:t> étape!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C3431-E061-E543-322B-595340B617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52</a:t>
            </a:fld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C7C5E9-E63A-F4B2-43A8-E064058C6069}"/>
              </a:ext>
            </a:extLst>
          </p:cNvPr>
          <p:cNvGrpSpPr/>
          <p:nvPr/>
        </p:nvGrpSpPr>
        <p:grpSpPr>
          <a:xfrm>
            <a:off x="765317" y="2133084"/>
            <a:ext cx="2224993" cy="3898131"/>
            <a:chOff x="7320577" y="2279485"/>
            <a:chExt cx="2224993" cy="38981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F4165A-85C6-2D80-E6A9-C7718EB8E12F}"/>
                </a:ext>
              </a:extLst>
            </p:cNvPr>
            <p:cNvGrpSpPr/>
            <p:nvPr/>
          </p:nvGrpSpPr>
          <p:grpSpPr>
            <a:xfrm>
              <a:off x="7388330" y="4018629"/>
              <a:ext cx="2157240" cy="2158987"/>
              <a:chOff x="7250541" y="1946659"/>
              <a:chExt cx="3960009" cy="3963216"/>
            </a:xfrm>
          </p:grpSpPr>
          <p:pic>
            <p:nvPicPr>
              <p:cNvPr id="8" name="Google Shape;407;p26">
                <a:extLst>
                  <a:ext uri="{FF2B5EF4-FFF2-40B4-BE49-F238E27FC236}">
                    <a16:creationId xmlns:a16="http://schemas.microsoft.com/office/drawing/2014/main" id="{F3578BB5-E00C-19A5-7C2B-729895B37F0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4973" t="4980" r="33476" b="48859"/>
              <a:stretch/>
            </p:blipFill>
            <p:spPr>
              <a:xfrm>
                <a:off x="7250541" y="1946659"/>
                <a:ext cx="3960000" cy="39600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408;p26">
                <a:extLst>
                  <a:ext uri="{FF2B5EF4-FFF2-40B4-BE49-F238E27FC236}">
                    <a16:creationId xmlns:a16="http://schemas.microsoft.com/office/drawing/2014/main" id="{D782860B-8655-D395-C0C8-90FFDD9F5C8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250550" y="1949875"/>
                <a:ext cx="3960000" cy="39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Google Shape;448;p26">
                <a:extLst>
                  <a:ext uri="{FF2B5EF4-FFF2-40B4-BE49-F238E27FC236}">
                    <a16:creationId xmlns:a16="http://schemas.microsoft.com/office/drawing/2014/main" id="{DE32DE23-280B-5D7F-ACFA-EA6B1ABE97E3}"/>
                  </a:ext>
                </a:extLst>
              </p:cNvPr>
              <p:cNvSpPr/>
              <p:nvPr/>
            </p:nvSpPr>
            <p:spPr>
              <a:xfrm>
                <a:off x="7827966" y="2309772"/>
                <a:ext cx="2653500" cy="30009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" name="Picture 5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6FC6EE4E-1EF6-8C88-38E8-F304DF76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9273" y="2919800"/>
              <a:ext cx="1935347" cy="2515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58B896D-EA1B-E486-B756-726B9BB2A28E}"/>
                    </a:ext>
                  </a:extLst>
                </p:cNvPr>
                <p:cNvSpPr txBox="1"/>
                <p:nvPr/>
              </p:nvSpPr>
              <p:spPr>
                <a:xfrm>
                  <a:off x="7320577" y="2279485"/>
                  <a:ext cx="22101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𝑀</m:t>
                      </m:r>
                    </m:oMath>
                  </a14:m>
                  <a:r>
                    <a:rPr lang="en-US" sz="2400" dirty="0">
                      <a:solidFill>
                        <a:srgbClr val="FA83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boîtes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58B896D-EA1B-E486-B756-726B9BB2A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577" y="2279485"/>
                  <a:ext cx="221012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83477A-3FAC-FBBE-F62E-8D45ACC8F56E}"/>
              </a:ext>
            </a:extLst>
          </p:cNvPr>
          <p:cNvGrpSpPr/>
          <p:nvPr/>
        </p:nvGrpSpPr>
        <p:grpSpPr>
          <a:xfrm>
            <a:off x="7350576" y="1276985"/>
            <a:ext cx="4003224" cy="4943408"/>
            <a:chOff x="6803575" y="1286129"/>
            <a:chExt cx="4003224" cy="49434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783CF8-639F-77A7-05CB-F7760F0D13B8}"/>
                </a:ext>
              </a:extLst>
            </p:cNvPr>
            <p:cNvGrpSpPr/>
            <p:nvPr/>
          </p:nvGrpSpPr>
          <p:grpSpPr>
            <a:xfrm>
              <a:off x="6803575" y="1286129"/>
              <a:ext cx="4003224" cy="2448375"/>
              <a:chOff x="6841525" y="1378375"/>
              <a:chExt cx="4003224" cy="2448375"/>
            </a:xfrm>
          </p:grpSpPr>
          <p:sp>
            <p:nvSpPr>
              <p:cNvPr id="12" name="Google Shape;140;p17">
                <a:extLst>
                  <a:ext uri="{FF2B5EF4-FFF2-40B4-BE49-F238E27FC236}">
                    <a16:creationId xmlns:a16="http://schemas.microsoft.com/office/drawing/2014/main" id="{B8772235-3C9B-81DB-9400-4D6A645D6DE7}"/>
                  </a:ext>
                </a:extLst>
              </p:cNvPr>
              <p:cNvSpPr/>
              <p:nvPr/>
            </p:nvSpPr>
            <p:spPr>
              <a:xfrm>
                <a:off x="6841525" y="1382950"/>
                <a:ext cx="4003224" cy="2443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E4F8A36-DECD-D55C-8A1F-166DF20E15D8}"/>
                  </a:ext>
                </a:extLst>
              </p:cNvPr>
              <p:cNvGrpSpPr/>
              <p:nvPr/>
            </p:nvGrpSpPr>
            <p:grpSpPr>
              <a:xfrm>
                <a:off x="8837566" y="1500612"/>
                <a:ext cx="1886452" cy="2199325"/>
                <a:chOff x="8610575" y="1505188"/>
                <a:chExt cx="1886452" cy="219932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5" name="Google Shape;148;p17">
                      <a:extLst>
                        <a:ext uri="{FF2B5EF4-FFF2-40B4-BE49-F238E27FC236}">
                          <a16:creationId xmlns:a16="http://schemas.microsoft.com/office/drawing/2014/main" id="{CE99AE9B-E152-7841-8914-E6A8D645B3D5}"/>
                        </a:ext>
                      </a:extLst>
                    </p:cNvPr>
                    <p:cNvGraphicFramePr/>
                    <p:nvPr>
                      <p:extLst>
                        <p:ext uri="{D42A27DB-BD31-4B8C-83A1-F6EECF244321}">
                          <p14:modId xmlns:p14="http://schemas.microsoft.com/office/powerpoint/2010/main" val="220881851"/>
                        </p:ext>
                      </p:extLst>
                    </p:nvPr>
                  </p:nvGraphicFramePr>
                  <p:xfrm>
                    <a:off x="8610575" y="1524838"/>
                    <a:ext cx="720000" cy="2160000"/>
                  </p:xfrm>
                  <a:graphic>
                    <a:graphicData uri="http://schemas.openxmlformats.org/drawingml/2006/table">
                      <a:tbl>
                        <a:tblPr>
                          <a:noFill/>
                          <a:tableStyleId>{EAA12436-515C-4E44-829E-E64E2545583F}</a:tableStyleId>
                        </a:tblPr>
                        <a:tblGrid>
                          <a:gridCol w="720000">
                            <a:extLst>
                              <a:ext uri="{9D8B030D-6E8A-4147-A177-3AD203B41FA5}">
                                <a16:colId xmlns:a16="http://schemas.microsoft.com/office/drawing/2014/main" val="20000"/>
                              </a:ext>
                            </a:extLst>
                          </a:gridCol>
                        </a:tblGrid>
                        <a:tr h="734725">
                          <a:tc>
                            <a:txBody>
                              <a:bodyPr/>
                              <a:lstStyle/>
                              <a:p>
                                <a:pPr marL="0" lvl="0" indent="0" algn="ctr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lang="fr-FR" dirty="0"/>
                                  <a:t>0.95</a:t>
                                </a:r>
                                <a:endParaRPr dirty="0"/>
                              </a:p>
                            </a:txBody>
                            <a:tcPr marL="91425" marR="91425" marT="91425" marB="91425" anchor="ctr">
                              <a:lnL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L>
                              <a:lnR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R>
                              <a:lnT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T>
                              <a:lnB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B>
                              <a:solidFill>
                                <a:schemeClr val="lt1"/>
                              </a:solidFill>
                            </a:tcPr>
                          </a:tc>
                          <a:extLst>
                            <a:ext uri="{0D108BD9-81ED-4DB2-BD59-A6C34878D82A}">
                              <a16:rowId xmlns:a16="http://schemas.microsoft.com/office/drawing/2014/main" val="10000"/>
                            </a:ext>
                          </a:extLst>
                        </a:tr>
                        <a:tr h="734725">
                          <a:tc>
                            <a:txBody>
                              <a:bodyPr/>
                              <a:lstStyle/>
                              <a:p>
                                <a:pPr marL="0" lvl="0" indent="0" algn="ctr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lang="fr-FR"/>
                                  <a:t>0.03</a:t>
                                </a:r>
                                <a:endParaRPr/>
                              </a:p>
                            </a:txBody>
                            <a:tcPr marL="91425" marR="91425" marT="91425" marB="91425" anchor="ctr">
                              <a:lnL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L>
                              <a:lnR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R>
                              <a:lnT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T>
                              <a:lnB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B>
                              <a:solidFill>
                                <a:schemeClr val="lt1"/>
                              </a:solidFill>
                            </a:tcPr>
                          </a:tc>
                          <a:extLst>
                            <a:ext uri="{0D108BD9-81ED-4DB2-BD59-A6C34878D82A}">
                              <a16:rowId xmlns:a16="http://schemas.microsoft.com/office/drawing/2014/main" val="10001"/>
                            </a:ext>
                          </a:extLst>
                        </a:tr>
                        <a:tr h="690550">
                          <a:tc>
                            <a:txBody>
                              <a:bodyPr/>
                              <a:lstStyle/>
                              <a:p>
                                <a:pPr marL="0" lvl="0" indent="0" algn="ctr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lang="fr-FR" dirty="0"/>
                                  <a:t>0.02</a:t>
                                </a:r>
                                <a:endParaRPr dirty="0"/>
                              </a:p>
                            </a:txBody>
                            <a:tcPr marL="91425" marR="91425" marT="91425" marB="91425" anchor="ctr">
                              <a:lnL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L>
                              <a:lnR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R>
                              <a:lnT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T>
                              <a:lnB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B>
                              <a:solidFill>
                                <a:schemeClr val="lt1"/>
                              </a:solidFill>
                            </a:tcPr>
                          </a:tc>
                          <a:extLst>
                            <a:ext uri="{0D108BD9-81ED-4DB2-BD59-A6C34878D82A}">
                              <a16:rowId xmlns:a16="http://schemas.microsoft.com/office/drawing/2014/main" val="10002"/>
                            </a:ext>
                          </a:extLst>
                        </a:tr>
                      </a:tbl>
                    </a:graphicData>
                  </a:graphic>
                </p:graphicFrame>
              </mc:Choice>
              <mc:Fallback xmlns="">
                <p:graphicFrame>
                  <p:nvGraphicFramePr>
                    <p:cNvPr id="15" name="Google Shape;148;p17">
                      <a:extLst>
                        <a:ext uri="{FF2B5EF4-FFF2-40B4-BE49-F238E27FC236}">
                          <a16:creationId xmlns:a16="http://schemas.microsoft.com/office/drawing/2014/main" id="{CE99AE9B-E152-7841-8914-E6A8D645B3D5}"/>
                        </a:ext>
                      </a:extLst>
                    </p:cNvPr>
                    <p:cNvGraphicFramePr/>
                    <p:nvPr>
                      <p:extLst>
                        <p:ext uri="{D42A27DB-BD31-4B8C-83A1-F6EECF244321}">
                          <p14:modId xmlns:p14="http://schemas.microsoft.com/office/powerpoint/2010/main" val="220881851"/>
                        </p:ext>
                      </p:extLst>
                    </p:nvPr>
                  </p:nvGraphicFramePr>
                  <p:xfrm>
                    <a:off x="8610575" y="1524838"/>
                    <a:ext cx="720000" cy="2160000"/>
                  </p:xfrm>
                  <a:graphic>
                    <a:graphicData uri="http://schemas.openxmlformats.org/drawingml/2006/table">
                      <a:tbl>
                        <a:tblPr>
                          <a:noFill/>
                          <a:tableStyleId>{EAA12436-515C-4E44-829E-E64E2545583F}</a:tableStyleId>
                        </a:tblPr>
                        <a:tblGrid>
                          <a:gridCol w="720000">
                            <a:extLst>
                              <a:ext uri="{9D8B030D-6E8A-4147-A177-3AD203B41FA5}">
                                <a16:colId xmlns:a16="http://schemas.microsoft.com/office/drawing/2014/main" val="20000"/>
                              </a:ext>
                            </a:extLst>
                          </a:gridCol>
                        </a:tblGrid>
                        <a:tr h="734725">
                          <a:tc>
                            <a:txBody>
                              <a:bodyPr/>
                              <a:lstStyle/>
                              <a:p>
                                <a:pPr marL="0" lvl="0" indent="0" algn="ctr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lang="fr-FR" dirty="0"/>
                                  <a:t>0.95</a:t>
                                </a:r>
                                <a:endParaRPr dirty="0"/>
                              </a:p>
                            </a:txBody>
                            <a:tcPr marL="91425" marR="91425" marT="91425" marB="91425" anchor="ctr">
                              <a:lnL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L>
                              <a:lnR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R>
                              <a:lnT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T>
                              <a:lnB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B>
                              <a:solidFill>
                                <a:schemeClr val="lt1"/>
                              </a:solidFill>
                            </a:tcPr>
                          </a:tc>
                          <a:extLst>
                            <a:ext uri="{0D108BD9-81ED-4DB2-BD59-A6C34878D82A}">
                              <a16:rowId xmlns:a16="http://schemas.microsoft.com/office/drawing/2014/main" val="10000"/>
                            </a:ext>
                          </a:extLst>
                        </a:tr>
                        <a:tr h="734725">
                          <a:tc>
                            <a:txBody>
                              <a:bodyPr/>
                              <a:lstStyle/>
                              <a:p>
                                <a:pPr marL="0" lvl="0" indent="0" algn="ctr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lang="fr-FR"/>
                                  <a:t>0.03</a:t>
                                </a:r>
                                <a:endParaRPr/>
                              </a:p>
                            </a:txBody>
                            <a:tcPr marL="91425" marR="91425" marT="91425" marB="91425" anchor="ctr">
                              <a:lnL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L>
                              <a:lnR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R>
                              <a:lnT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T>
                              <a:lnB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B>
                              <a:solidFill>
                                <a:schemeClr val="lt1"/>
                              </a:solidFill>
                            </a:tcPr>
                          </a:tc>
                          <a:extLst>
                            <a:ext uri="{0D108BD9-81ED-4DB2-BD59-A6C34878D82A}">
                              <a16:rowId xmlns:a16="http://schemas.microsoft.com/office/drawing/2014/main" val="10001"/>
                            </a:ext>
                          </a:extLst>
                        </a:tr>
                        <a:tr h="690550">
                          <a:tc>
                            <a:txBody>
                              <a:bodyPr/>
                              <a:lstStyle/>
                              <a:p>
                                <a:pPr marL="0" lvl="0" indent="0" algn="ctr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lang="fr-FR" dirty="0"/>
                                  <a:t>0.02</a:t>
                                </a:r>
                                <a:endParaRPr dirty="0"/>
                              </a:p>
                            </a:txBody>
                            <a:tcPr marL="91425" marR="91425" marT="91425" marB="91425" anchor="ctr">
                              <a:lnL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L>
                              <a:lnR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R>
                              <a:lnT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T>
                              <a:lnB w="38100" cap="flat" cmpd="sng">
                                <a:solidFill>
                                  <a:schemeClr val="accent1"/>
                                </a:solidFill>
                                <a:prstDash val="solid"/>
                                <a:round/>
                                <a:headEnd type="none" w="sm" len="sm"/>
                                <a:tailEnd type="none" w="sm" len="sm"/>
                              </a:lnB>
                              <a:solidFill>
                                <a:schemeClr val="lt1"/>
                              </a:solidFill>
                            </a:tcPr>
                          </a:tc>
                          <a:extLst>
                            <a:ext uri="{0D108BD9-81ED-4DB2-BD59-A6C34878D82A}">
                              <a16:rowId xmlns:a16="http://schemas.microsoft.com/office/drawing/2014/main" val="10002"/>
                            </a:ext>
                          </a:extLst>
                        </a:tr>
                      </a:tbl>
                    </a:graphicData>
                  </a:graphic>
                </p:graphicFrame>
              </mc:Fallback>
            </mc:AlternateContent>
            <p:grpSp>
              <p:nvGrpSpPr>
                <p:cNvPr id="16" name="Google Shape;149;p17">
                  <a:extLst>
                    <a:ext uri="{FF2B5EF4-FFF2-40B4-BE49-F238E27FC236}">
                      <a16:creationId xmlns:a16="http://schemas.microsoft.com/office/drawing/2014/main" id="{F85F2FFB-D1F6-5B60-18CF-397744D40FE7}"/>
                    </a:ext>
                  </a:extLst>
                </p:cNvPr>
                <p:cNvGrpSpPr/>
                <p:nvPr/>
              </p:nvGrpSpPr>
              <p:grpSpPr>
                <a:xfrm>
                  <a:off x="9451314" y="1505188"/>
                  <a:ext cx="1045713" cy="2199325"/>
                  <a:chOff x="8227000" y="2964700"/>
                  <a:chExt cx="1774200" cy="2199325"/>
                </a:xfrm>
              </p:grpSpPr>
              <p:sp>
                <p:nvSpPr>
                  <p:cNvPr id="17" name="Google Shape;150;p17">
                    <a:extLst>
                      <a:ext uri="{FF2B5EF4-FFF2-40B4-BE49-F238E27FC236}">
                        <a16:creationId xmlns:a16="http://schemas.microsoft.com/office/drawing/2014/main" id="{4D9DE651-95F0-1822-8F58-BB298A5AD26F}"/>
                      </a:ext>
                    </a:extLst>
                  </p:cNvPr>
                  <p:cNvSpPr txBox="1"/>
                  <p:nvPr/>
                </p:nvSpPr>
                <p:spPr>
                  <a:xfrm>
                    <a:off x="8227000" y="2964700"/>
                    <a:ext cx="1774200" cy="732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-FR" sz="2800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chat</a:t>
                    </a:r>
                    <a:endParaRPr sz="280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" name="Google Shape;151;p17">
                    <a:extLst>
                      <a:ext uri="{FF2B5EF4-FFF2-40B4-BE49-F238E27FC236}">
                        <a16:creationId xmlns:a16="http://schemas.microsoft.com/office/drawing/2014/main" id="{28303895-7EAD-8FBB-806E-5D2E80F9D5AE}"/>
                      </a:ext>
                    </a:extLst>
                  </p:cNvPr>
                  <p:cNvSpPr txBox="1"/>
                  <p:nvPr/>
                </p:nvSpPr>
                <p:spPr>
                  <a:xfrm>
                    <a:off x="8227000" y="3699425"/>
                    <a:ext cx="1774200" cy="732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-FR" sz="2800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chien</a:t>
                    </a:r>
                    <a:endParaRPr sz="280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" name="Google Shape;152;p17">
                    <a:extLst>
                      <a:ext uri="{FF2B5EF4-FFF2-40B4-BE49-F238E27FC236}">
                        <a16:creationId xmlns:a16="http://schemas.microsoft.com/office/drawing/2014/main" id="{2EFF7174-4A93-4B2A-BCA1-D52DE052C309}"/>
                      </a:ext>
                    </a:extLst>
                  </p:cNvPr>
                  <p:cNvSpPr txBox="1"/>
                  <p:nvPr/>
                </p:nvSpPr>
                <p:spPr>
                  <a:xfrm>
                    <a:off x="8227000" y="4431725"/>
                    <a:ext cx="1774200" cy="732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-FR" sz="2800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…</a:t>
                    </a:r>
                    <a:endParaRPr sz="280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Google Shape;156;p17">
                    <a:extLst>
                      <a:ext uri="{FF2B5EF4-FFF2-40B4-BE49-F238E27FC236}">
                        <a16:creationId xmlns:a16="http://schemas.microsoft.com/office/drawing/2014/main" id="{3AD4032A-9337-2DE3-1E6B-9A6333A90AA7}"/>
                      </a:ext>
                    </a:extLst>
                  </p:cNvPr>
                  <p:cNvSpPr txBox="1"/>
                  <p:nvPr/>
                </p:nvSpPr>
                <p:spPr>
                  <a:xfrm>
                    <a:off x="6841525" y="1378375"/>
                    <a:ext cx="1791600" cy="2443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-FR" sz="2800" dirty="0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Objet #0</a:t>
                    </a:r>
                  </a:p>
                  <a:p>
                    <a:pPr marL="457200" lvl="0" indent="-406400" algn="l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2800"/>
                      <a:buFont typeface="Calibri"/>
                      <a:buChar char="-"/>
                    </a:pPr>
                    <a14:m>
                      <m:oMath xmlns:m="http://schemas.openxmlformats.org/officeDocument/2006/math"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=30</m:t>
                        </m:r>
                      </m:oMath>
                    </a14:m>
                    <a:endParaRPr lang="fr-FR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457200" lvl="0" indent="-406400" algn="l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2800"/>
                      <a:buFont typeface="Calibri"/>
                      <a:buChar char="-"/>
                    </a:pPr>
                    <a14:m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=25</m:t>
                        </m:r>
                      </m:oMath>
                    </a14:m>
                    <a:endParaRPr lang="fr-FR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457200" lvl="0" indent="-406400" algn="l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2800"/>
                      <a:buFont typeface="Calibri"/>
                      <a:buChar char="-"/>
                    </a:pPr>
                    <a14:m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𝑤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=50</m:t>
                        </m:r>
                      </m:oMath>
                    </a14:m>
                    <a:endParaRPr lang="en-US" sz="2800" b="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457200" lvl="0" indent="-406400" algn="l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2800"/>
                      <a:buFont typeface="Calibri"/>
                      <a:buChar char="-"/>
                    </a:pPr>
                    <a14:m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=50</m:t>
                        </m:r>
                      </m:oMath>
                    </a14:m>
                    <a:endParaRPr lang="fr-FR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4" name="Google Shape;156;p17">
                    <a:extLst>
                      <a:ext uri="{FF2B5EF4-FFF2-40B4-BE49-F238E27FC236}">
                        <a16:creationId xmlns:a16="http://schemas.microsoft.com/office/drawing/2014/main" id="{3AD4032A-9337-2DE3-1E6B-9A6333A90A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1525" y="1378375"/>
                    <a:ext cx="1791600" cy="24438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1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4BC529-25C9-31BF-E6D2-CFD7B67D16D9}"/>
                </a:ext>
              </a:extLst>
            </p:cNvPr>
            <p:cNvGrpSpPr/>
            <p:nvPr/>
          </p:nvGrpSpPr>
          <p:grpSpPr>
            <a:xfrm>
              <a:off x="7788203" y="3875735"/>
              <a:ext cx="2022826" cy="2353802"/>
              <a:chOff x="5400282" y="4216437"/>
              <a:chExt cx="2022826" cy="2353802"/>
            </a:xfrm>
          </p:grpSpPr>
          <p:pic>
            <p:nvPicPr>
              <p:cNvPr id="20" name="Google Shape;513;p27">
                <a:extLst>
                  <a:ext uri="{FF2B5EF4-FFF2-40B4-BE49-F238E27FC236}">
                    <a16:creationId xmlns:a16="http://schemas.microsoft.com/office/drawing/2014/main" id="{688BF36D-D8A0-37B3-5933-01E255657A2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4971" t="4978" r="33417" b="41254"/>
              <a:stretch/>
            </p:blipFill>
            <p:spPr>
              <a:xfrm>
                <a:off x="5400282" y="4216437"/>
                <a:ext cx="2022826" cy="23538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514;p27">
                <a:extLst>
                  <a:ext uri="{FF2B5EF4-FFF2-40B4-BE49-F238E27FC236}">
                    <a16:creationId xmlns:a16="http://schemas.microsoft.com/office/drawing/2014/main" id="{6488AD8F-BF48-0946-CD20-6B10ECD18F46}"/>
                  </a:ext>
                </a:extLst>
              </p:cNvPr>
              <p:cNvSpPr/>
              <p:nvPr/>
            </p:nvSpPr>
            <p:spPr>
              <a:xfrm>
                <a:off x="5578284" y="4431996"/>
                <a:ext cx="1504500" cy="15741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25DC4A-F9C3-273F-C323-AF2713B9DC7C}"/>
              </a:ext>
            </a:extLst>
          </p:cNvPr>
          <p:cNvGrpSpPr/>
          <p:nvPr/>
        </p:nvGrpSpPr>
        <p:grpSpPr>
          <a:xfrm>
            <a:off x="3307502" y="2365734"/>
            <a:ext cx="4003224" cy="2741222"/>
            <a:chOff x="3168847" y="2310423"/>
            <a:chExt cx="4003224" cy="2741222"/>
          </a:xfrm>
        </p:grpSpPr>
        <p:sp>
          <p:nvSpPr>
            <p:cNvPr id="23" name="Google Shape;449;p26">
              <a:extLst>
                <a:ext uri="{FF2B5EF4-FFF2-40B4-BE49-F238E27FC236}">
                  <a16:creationId xmlns:a16="http://schemas.microsoft.com/office/drawing/2014/main" id="{1B052B96-CFA5-CB86-77F7-8B2FC1D196D8}"/>
                </a:ext>
              </a:extLst>
            </p:cNvPr>
            <p:cNvSpPr/>
            <p:nvPr/>
          </p:nvSpPr>
          <p:spPr>
            <a:xfrm rot="21598879">
              <a:off x="3232850" y="2310423"/>
              <a:ext cx="3722002" cy="106380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Scaling</a:t>
              </a:r>
              <a:r>
                <a:rPr lang="fr-FR" sz="2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des boîtes</a:t>
              </a:r>
              <a:endParaRPr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0804FA-33F1-5D31-D4B4-57015CDB56DB}"/>
                </a:ext>
              </a:extLst>
            </p:cNvPr>
            <p:cNvSpPr txBox="1"/>
            <p:nvPr/>
          </p:nvSpPr>
          <p:spPr>
            <a:xfrm>
              <a:off x="3168847" y="3481985"/>
              <a:ext cx="40032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FA83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Coordonées</a:t>
              </a:r>
              <a:r>
                <a:rPr lang="en-US" sz="2400" dirty="0">
                  <a:solidFill>
                    <a:srgbClr val="FA83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relatives a la feature map </a:t>
              </a:r>
            </a:p>
            <a:p>
              <a:pPr algn="ctr"/>
              <a:r>
                <a:rPr lang="en-US" sz="2400" dirty="0">
                  <a:solidFill>
                    <a:srgbClr val="FA83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</a:t>
              </a:r>
            </a:p>
            <a:p>
              <a:pPr algn="ctr"/>
              <a:r>
                <a:rPr lang="en-US" sz="2400" dirty="0" err="1">
                  <a:solidFill>
                    <a:srgbClr val="FA83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Coordonées</a:t>
              </a:r>
              <a:r>
                <a:rPr lang="en-US" sz="2400" dirty="0">
                  <a:solidFill>
                    <a:srgbClr val="FA83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relative a </a:t>
              </a:r>
              <a:r>
                <a:rPr lang="en-US" sz="2400" dirty="0" err="1">
                  <a:solidFill>
                    <a:srgbClr val="FA83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l’image</a:t>
              </a:r>
              <a:endParaRPr lang="en-US" sz="2400" dirty="0">
                <a:solidFill>
                  <a:srgbClr val="FA8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A833743-029C-9EC3-C590-9CF2EEAF6077}"/>
              </a:ext>
            </a:extLst>
          </p:cNvPr>
          <p:cNvSpPr/>
          <p:nvPr/>
        </p:nvSpPr>
        <p:spPr>
          <a:xfrm>
            <a:off x="3252831" y="5180018"/>
            <a:ext cx="4396929" cy="1268514"/>
          </a:xfrm>
          <a:prstGeom prst="roundRect">
            <a:avLst/>
          </a:prstGeom>
          <a:solidFill>
            <a:srgbClr val="FFF5E8"/>
          </a:solidFill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facteur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scaling depend de la taille de la feature map, et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donc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 feature extractor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utilisé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12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4B3B-62FD-AB5E-5ED7-512CEA42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68B81-2F1C-DEA0-F5C2-526FADC32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53</a:t>
            </a:fld>
            <a:endParaRPr lang="fr-FR"/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6BF54058-284E-11D7-BC5F-22D2E2EB1E64}"/>
              </a:ext>
            </a:extLst>
          </p:cNvPr>
          <p:cNvGrpSpPr/>
          <p:nvPr/>
        </p:nvGrpSpPr>
        <p:grpSpPr>
          <a:xfrm>
            <a:off x="78471" y="1226299"/>
            <a:ext cx="12035058" cy="5218649"/>
            <a:chOff x="78471" y="1262875"/>
            <a:chExt cx="12035058" cy="52186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297AE3-1740-FC14-BF59-49168D327488}"/>
                </a:ext>
              </a:extLst>
            </p:cNvPr>
            <p:cNvGrpSpPr/>
            <p:nvPr/>
          </p:nvGrpSpPr>
          <p:grpSpPr>
            <a:xfrm>
              <a:off x="78471" y="1262875"/>
              <a:ext cx="12035058" cy="2640299"/>
              <a:chOff x="156942" y="1615300"/>
              <a:chExt cx="12035058" cy="2640299"/>
            </a:xfrm>
          </p:grpSpPr>
          <p:pic>
            <p:nvPicPr>
              <p:cNvPr id="4" name="Google Shape;460;p27">
                <a:extLst>
                  <a:ext uri="{FF2B5EF4-FFF2-40B4-BE49-F238E27FC236}">
                    <a16:creationId xmlns:a16="http://schemas.microsoft.com/office/drawing/2014/main" id="{EB95B898-E3F2-F807-AFB8-31606F41A944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4971" t="4978" r="33417" b="41254"/>
              <a:stretch/>
            </p:blipFill>
            <p:spPr>
              <a:xfrm>
                <a:off x="156942" y="2342695"/>
                <a:ext cx="1381039" cy="16070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oogle Shape;461;p27">
                <a:extLst>
                  <a:ext uri="{FF2B5EF4-FFF2-40B4-BE49-F238E27FC236}">
                    <a16:creationId xmlns:a16="http://schemas.microsoft.com/office/drawing/2014/main" id="{5E013451-269A-6C9C-2AE2-927A4B3C715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47394" y="2328774"/>
                <a:ext cx="1645496" cy="164551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29C29E5-00B6-975B-A3D8-F9E5BF9E11DA}"/>
                  </a:ext>
                </a:extLst>
              </p:cNvPr>
              <p:cNvGrpSpPr/>
              <p:nvPr/>
            </p:nvGrpSpPr>
            <p:grpSpPr>
              <a:xfrm>
                <a:off x="5910818" y="2203600"/>
                <a:ext cx="2054103" cy="2051999"/>
                <a:chOff x="9024119" y="2291194"/>
                <a:chExt cx="3008671" cy="3005590"/>
              </a:xfrm>
            </p:grpSpPr>
            <p:pic>
              <p:nvPicPr>
                <p:cNvPr id="7" name="Google Shape;469;p27">
                  <a:extLst>
                    <a:ext uri="{FF2B5EF4-FFF2-40B4-BE49-F238E27FC236}">
                      <a16:creationId xmlns:a16="http://schemas.microsoft.com/office/drawing/2014/main" id="{F14B1BF0-4E72-F6C2-A766-B6433291368E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9622612" y="2291194"/>
                  <a:ext cx="2410178" cy="241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" name="Google Shape;469;p27">
                  <a:extLst>
                    <a:ext uri="{FF2B5EF4-FFF2-40B4-BE49-F238E27FC236}">
                      <a16:creationId xmlns:a16="http://schemas.microsoft.com/office/drawing/2014/main" id="{1D6E76B1-5D11-A9D9-C1CD-FF38B15B93BF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9024119" y="2886584"/>
                  <a:ext cx="2410178" cy="241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183699-AD58-7844-B632-310136A8ABD4}"/>
                  </a:ext>
                </a:extLst>
              </p:cNvPr>
              <p:cNvGrpSpPr/>
              <p:nvPr/>
            </p:nvGrpSpPr>
            <p:grpSpPr>
              <a:xfrm>
                <a:off x="9791457" y="2110426"/>
                <a:ext cx="2054103" cy="2051999"/>
                <a:chOff x="9024119" y="2291194"/>
                <a:chExt cx="3008671" cy="3005590"/>
              </a:xfrm>
            </p:grpSpPr>
            <p:pic>
              <p:nvPicPr>
                <p:cNvPr id="10" name="Google Shape;469;p27">
                  <a:extLst>
                    <a:ext uri="{FF2B5EF4-FFF2-40B4-BE49-F238E27FC236}">
                      <a16:creationId xmlns:a16="http://schemas.microsoft.com/office/drawing/2014/main" id="{A7EBCAD3-3932-4248-31A6-B2EF6A9A3D7B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9622612" y="2291194"/>
                  <a:ext cx="2410178" cy="241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Google Shape;469;p27">
                  <a:extLst>
                    <a:ext uri="{FF2B5EF4-FFF2-40B4-BE49-F238E27FC236}">
                      <a16:creationId xmlns:a16="http://schemas.microsoft.com/office/drawing/2014/main" id="{9ED970FE-DE1C-1042-4FB0-59B6C02B8C6B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9024119" y="2886584"/>
                  <a:ext cx="2410178" cy="2410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E839EA4A-8F34-2C55-8E32-485604C98453}"/>
                  </a:ext>
                </a:extLst>
              </p:cNvPr>
              <p:cNvSpPr/>
              <p:nvPr/>
            </p:nvSpPr>
            <p:spPr>
              <a:xfrm>
                <a:off x="1594550" y="2634894"/>
                <a:ext cx="1196275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FE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00D4E705-0F25-348C-0455-741AABDB1715}"/>
                  </a:ext>
                </a:extLst>
              </p:cNvPr>
              <p:cNvSpPr/>
              <p:nvPr/>
            </p:nvSpPr>
            <p:spPr>
              <a:xfrm>
                <a:off x="4550608" y="2634894"/>
                <a:ext cx="1302492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Conv</a:t>
                </a:r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B1F67224-5E3E-02D1-2DED-CD34EE4ED757}"/>
                  </a:ext>
                </a:extLst>
              </p:cNvPr>
              <p:cNvSpPr/>
              <p:nvPr/>
            </p:nvSpPr>
            <p:spPr>
              <a:xfrm>
                <a:off x="8048001" y="2634894"/>
                <a:ext cx="1660375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Décodage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Google Shape;468;p27">
                <a:extLst>
                  <a:ext uri="{FF2B5EF4-FFF2-40B4-BE49-F238E27FC236}">
                    <a16:creationId xmlns:a16="http://schemas.microsoft.com/office/drawing/2014/main" id="{67E1A26D-F20C-D35B-9538-630F11CEFD8C}"/>
                  </a:ext>
                </a:extLst>
              </p:cNvPr>
              <p:cNvSpPr txBox="1"/>
              <p:nvPr/>
            </p:nvSpPr>
            <p:spPr>
              <a:xfrm>
                <a:off x="2227215" y="1740474"/>
                <a:ext cx="2885853" cy="5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Feature</a:t>
                </a: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fr-FR" sz="2800" b="1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Maps</a:t>
                </a:r>
                <a:endParaRPr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468;p27">
                <a:extLst>
                  <a:ext uri="{FF2B5EF4-FFF2-40B4-BE49-F238E27FC236}">
                    <a16:creationId xmlns:a16="http://schemas.microsoft.com/office/drawing/2014/main" id="{94CD17C0-FDD4-BA4E-8A71-09ED77E5C83C}"/>
                  </a:ext>
                </a:extLst>
              </p:cNvPr>
              <p:cNvSpPr txBox="1"/>
              <p:nvPr/>
            </p:nvSpPr>
            <p:spPr>
              <a:xfrm>
                <a:off x="5699246" y="1640105"/>
                <a:ext cx="2885853" cy="5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Detection</a:t>
                </a: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fr-FR" sz="2800" b="1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Maps</a:t>
                </a:r>
                <a:endParaRPr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468;p27">
                <a:extLst>
                  <a:ext uri="{FF2B5EF4-FFF2-40B4-BE49-F238E27FC236}">
                    <a16:creationId xmlns:a16="http://schemas.microsoft.com/office/drawing/2014/main" id="{ACFEEB91-B031-19FB-D63E-ABE2655A48E6}"/>
                  </a:ext>
                </a:extLst>
              </p:cNvPr>
              <p:cNvSpPr txBox="1"/>
              <p:nvPr/>
            </p:nvSpPr>
            <p:spPr>
              <a:xfrm>
                <a:off x="9306147" y="1615300"/>
                <a:ext cx="2885853" cy="5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Tenseur de boîtes</a:t>
                </a:r>
                <a:endParaRPr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86C8F69-1317-1729-D901-E6D169C58EDF}"/>
                </a:ext>
              </a:extLst>
            </p:cNvPr>
            <p:cNvGrpSpPr/>
            <p:nvPr/>
          </p:nvGrpSpPr>
          <p:grpSpPr>
            <a:xfrm>
              <a:off x="584371" y="4823494"/>
              <a:ext cx="11023257" cy="1658030"/>
              <a:chOff x="72711" y="2989096"/>
              <a:chExt cx="11023257" cy="1658030"/>
            </a:xfrm>
          </p:grpSpPr>
          <p:grpSp>
            <p:nvGrpSpPr>
              <p:cNvPr id="187" name="Google Shape;411;p26">
                <a:extLst>
                  <a:ext uri="{FF2B5EF4-FFF2-40B4-BE49-F238E27FC236}">
                    <a16:creationId xmlns:a16="http://schemas.microsoft.com/office/drawing/2014/main" id="{9E26FD8E-BE05-3AC3-B06E-7F716DF62B8B}"/>
                  </a:ext>
                </a:extLst>
              </p:cNvPr>
              <p:cNvGrpSpPr/>
              <p:nvPr/>
            </p:nvGrpSpPr>
            <p:grpSpPr>
              <a:xfrm>
                <a:off x="9355594" y="2989096"/>
                <a:ext cx="1740374" cy="1658030"/>
                <a:chOff x="981456" y="1864334"/>
                <a:chExt cx="4286225" cy="4083425"/>
              </a:xfrm>
            </p:grpSpPr>
            <p:pic>
              <p:nvPicPr>
                <p:cNvPr id="206" name="Google Shape;412;p26">
                  <a:extLst>
                    <a:ext uri="{FF2B5EF4-FFF2-40B4-BE49-F238E27FC236}">
                      <a16:creationId xmlns:a16="http://schemas.microsoft.com/office/drawing/2014/main" id="{93175A47-B760-C146-B9CC-45BDB7E59D1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l="4973" t="4980" r="33476" b="48859"/>
                <a:stretch/>
              </p:blipFill>
              <p:spPr>
                <a:xfrm>
                  <a:off x="1152506" y="1949846"/>
                  <a:ext cx="3960000" cy="39600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7" name="Google Shape;413;p26">
                  <a:extLst>
                    <a:ext uri="{FF2B5EF4-FFF2-40B4-BE49-F238E27FC236}">
                      <a16:creationId xmlns:a16="http://schemas.microsoft.com/office/drawing/2014/main" id="{C7882B27-3CD4-CADE-C023-45AF15BA7132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152500" y="1949850"/>
                  <a:ext cx="3960000" cy="39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8" name="Google Shape;414;p26">
                  <a:extLst>
                    <a:ext uri="{FF2B5EF4-FFF2-40B4-BE49-F238E27FC236}">
                      <a16:creationId xmlns:a16="http://schemas.microsoft.com/office/drawing/2014/main" id="{3445E340-BD16-1F10-7244-AAD461D8453D}"/>
                    </a:ext>
                  </a:extLst>
                </p:cNvPr>
                <p:cNvGrpSpPr/>
                <p:nvPr/>
              </p:nvGrpSpPr>
              <p:grpSpPr>
                <a:xfrm>
                  <a:off x="981456" y="1864334"/>
                  <a:ext cx="4286225" cy="4083425"/>
                  <a:chOff x="279600" y="1933750"/>
                  <a:chExt cx="4286225" cy="4083425"/>
                </a:xfrm>
              </p:grpSpPr>
              <p:sp>
                <p:nvSpPr>
                  <p:cNvPr id="209" name="Google Shape;415;p26">
                    <a:extLst>
                      <a:ext uri="{FF2B5EF4-FFF2-40B4-BE49-F238E27FC236}">
                        <a16:creationId xmlns:a16="http://schemas.microsoft.com/office/drawing/2014/main" id="{BA966BA5-029A-0A5C-F01D-7E562BD9F9F4}"/>
                      </a:ext>
                    </a:extLst>
                  </p:cNvPr>
                  <p:cNvSpPr/>
                  <p:nvPr/>
                </p:nvSpPr>
                <p:spPr>
                  <a:xfrm>
                    <a:off x="1048200" y="2420250"/>
                    <a:ext cx="2653500" cy="3000900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416;p26">
                    <a:extLst>
                      <a:ext uri="{FF2B5EF4-FFF2-40B4-BE49-F238E27FC236}">
                        <a16:creationId xmlns:a16="http://schemas.microsoft.com/office/drawing/2014/main" id="{CFD35700-2FF6-FE32-4231-1AECB52AE6C5}"/>
                      </a:ext>
                    </a:extLst>
                  </p:cNvPr>
                  <p:cNvSpPr/>
                  <p:nvPr/>
                </p:nvSpPr>
                <p:spPr>
                  <a:xfrm>
                    <a:off x="1174550" y="2620750"/>
                    <a:ext cx="2653500" cy="3000900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417;p26">
                    <a:extLst>
                      <a:ext uri="{FF2B5EF4-FFF2-40B4-BE49-F238E27FC236}">
                        <a16:creationId xmlns:a16="http://schemas.microsoft.com/office/drawing/2014/main" id="{50B8B818-E677-2637-D653-9E66420B8931}"/>
                      </a:ext>
                    </a:extLst>
                  </p:cNvPr>
                  <p:cNvSpPr/>
                  <p:nvPr/>
                </p:nvSpPr>
                <p:spPr>
                  <a:xfrm>
                    <a:off x="279600" y="1933750"/>
                    <a:ext cx="558600" cy="6870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" name="Google Shape;418;p26">
                    <a:extLst>
                      <a:ext uri="{FF2B5EF4-FFF2-40B4-BE49-F238E27FC236}">
                        <a16:creationId xmlns:a16="http://schemas.microsoft.com/office/drawing/2014/main" id="{92521447-524C-9175-E0E2-ABAE919208B9}"/>
                      </a:ext>
                    </a:extLst>
                  </p:cNvPr>
                  <p:cNvSpPr/>
                  <p:nvPr/>
                </p:nvSpPr>
                <p:spPr>
                  <a:xfrm>
                    <a:off x="601150" y="2620750"/>
                    <a:ext cx="3255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419;p26">
                    <a:extLst>
                      <a:ext uri="{FF2B5EF4-FFF2-40B4-BE49-F238E27FC236}">
                        <a16:creationId xmlns:a16="http://schemas.microsoft.com/office/drawing/2014/main" id="{252890BA-26FE-B815-550F-3C6239BD5B94}"/>
                      </a:ext>
                    </a:extLst>
                  </p:cNvPr>
                  <p:cNvSpPr/>
                  <p:nvPr/>
                </p:nvSpPr>
                <p:spPr>
                  <a:xfrm>
                    <a:off x="2077375" y="5621650"/>
                    <a:ext cx="3255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420;p26">
                    <a:extLst>
                      <a:ext uri="{FF2B5EF4-FFF2-40B4-BE49-F238E27FC236}">
                        <a16:creationId xmlns:a16="http://schemas.microsoft.com/office/drawing/2014/main" id="{8780AB89-2C0F-CBDC-87C2-6C3829451FB9}"/>
                      </a:ext>
                    </a:extLst>
                  </p:cNvPr>
                  <p:cNvSpPr/>
                  <p:nvPr/>
                </p:nvSpPr>
                <p:spPr>
                  <a:xfrm>
                    <a:off x="3877125" y="5204125"/>
                    <a:ext cx="3255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421;p26">
                    <a:extLst>
                      <a:ext uri="{FF2B5EF4-FFF2-40B4-BE49-F238E27FC236}">
                        <a16:creationId xmlns:a16="http://schemas.microsoft.com/office/drawing/2014/main" id="{3CD7E47F-FAF7-A3B1-F119-D5E060B9831F}"/>
                      </a:ext>
                    </a:extLst>
                  </p:cNvPr>
                  <p:cNvSpPr/>
                  <p:nvPr/>
                </p:nvSpPr>
                <p:spPr>
                  <a:xfrm>
                    <a:off x="4240325" y="4099550"/>
                    <a:ext cx="3255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422;p26">
                    <a:extLst>
                      <a:ext uri="{FF2B5EF4-FFF2-40B4-BE49-F238E27FC236}">
                        <a16:creationId xmlns:a16="http://schemas.microsoft.com/office/drawing/2014/main" id="{D55631E8-1008-0C61-86B4-E7E812D1F405}"/>
                      </a:ext>
                    </a:extLst>
                  </p:cNvPr>
                  <p:cNvSpPr/>
                  <p:nvPr/>
                </p:nvSpPr>
                <p:spPr>
                  <a:xfrm>
                    <a:off x="4150675" y="5652075"/>
                    <a:ext cx="3255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423;p26">
                    <a:extLst>
                      <a:ext uri="{FF2B5EF4-FFF2-40B4-BE49-F238E27FC236}">
                        <a16:creationId xmlns:a16="http://schemas.microsoft.com/office/drawing/2014/main" id="{04932E2F-4E23-FA02-FF82-56F48E0072B0}"/>
                      </a:ext>
                    </a:extLst>
                  </p:cNvPr>
                  <p:cNvSpPr/>
                  <p:nvPr/>
                </p:nvSpPr>
                <p:spPr>
                  <a:xfrm>
                    <a:off x="722700" y="5204125"/>
                    <a:ext cx="3255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424;p26">
                    <a:extLst>
                      <a:ext uri="{FF2B5EF4-FFF2-40B4-BE49-F238E27FC236}">
                        <a16:creationId xmlns:a16="http://schemas.microsoft.com/office/drawing/2014/main" id="{C68A1432-A1CC-9568-EE77-446296291A61}"/>
                      </a:ext>
                    </a:extLst>
                  </p:cNvPr>
                  <p:cNvSpPr/>
                  <p:nvPr/>
                </p:nvSpPr>
                <p:spPr>
                  <a:xfrm>
                    <a:off x="3521175" y="4139075"/>
                    <a:ext cx="4146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" name="Google Shape;425;p26">
                    <a:extLst>
                      <a:ext uri="{FF2B5EF4-FFF2-40B4-BE49-F238E27FC236}">
                        <a16:creationId xmlns:a16="http://schemas.microsoft.com/office/drawing/2014/main" id="{5F3FC826-5B14-9736-81E2-E1589B13D0EB}"/>
                      </a:ext>
                    </a:extLst>
                  </p:cNvPr>
                  <p:cNvSpPr/>
                  <p:nvPr/>
                </p:nvSpPr>
                <p:spPr>
                  <a:xfrm>
                    <a:off x="549900" y="317312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" name="Google Shape;426;p26">
                    <a:extLst>
                      <a:ext uri="{FF2B5EF4-FFF2-40B4-BE49-F238E27FC236}">
                        <a16:creationId xmlns:a16="http://schemas.microsoft.com/office/drawing/2014/main" id="{7144D081-9B62-A3D8-8E16-916509499CE7}"/>
                      </a:ext>
                    </a:extLst>
                  </p:cNvPr>
                  <p:cNvSpPr/>
                  <p:nvPr/>
                </p:nvSpPr>
                <p:spPr>
                  <a:xfrm>
                    <a:off x="2060375" y="211162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427;p26">
                    <a:extLst>
                      <a:ext uri="{FF2B5EF4-FFF2-40B4-BE49-F238E27FC236}">
                        <a16:creationId xmlns:a16="http://schemas.microsoft.com/office/drawing/2014/main" id="{854F3E3D-FA26-9B02-E516-BE5C66A7372B}"/>
                      </a:ext>
                    </a:extLst>
                  </p:cNvPr>
                  <p:cNvSpPr/>
                  <p:nvPr/>
                </p:nvSpPr>
                <p:spPr>
                  <a:xfrm>
                    <a:off x="549900" y="413907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428;p26">
                    <a:extLst>
                      <a:ext uri="{FF2B5EF4-FFF2-40B4-BE49-F238E27FC236}">
                        <a16:creationId xmlns:a16="http://schemas.microsoft.com/office/drawing/2014/main" id="{2CDC0B2E-4C9E-0F0C-A51C-E25D2EE9482D}"/>
                      </a:ext>
                    </a:extLst>
                  </p:cNvPr>
                  <p:cNvSpPr/>
                  <p:nvPr/>
                </p:nvSpPr>
                <p:spPr>
                  <a:xfrm>
                    <a:off x="4061575" y="3463900"/>
                    <a:ext cx="4146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429;p26">
                    <a:extLst>
                      <a:ext uri="{FF2B5EF4-FFF2-40B4-BE49-F238E27FC236}">
                        <a16:creationId xmlns:a16="http://schemas.microsoft.com/office/drawing/2014/main" id="{5E1D3E9E-0C00-9C1A-EA59-4650A781FC94}"/>
                      </a:ext>
                    </a:extLst>
                  </p:cNvPr>
                  <p:cNvSpPr/>
                  <p:nvPr/>
                </p:nvSpPr>
                <p:spPr>
                  <a:xfrm>
                    <a:off x="2576425" y="5067000"/>
                    <a:ext cx="711600" cy="8349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430;p26">
                    <a:extLst>
                      <a:ext uri="{FF2B5EF4-FFF2-40B4-BE49-F238E27FC236}">
                        <a16:creationId xmlns:a16="http://schemas.microsoft.com/office/drawing/2014/main" id="{8A4D0FE4-EF49-638F-D739-845AE3EB656B}"/>
                      </a:ext>
                    </a:extLst>
                  </p:cNvPr>
                  <p:cNvSpPr/>
                  <p:nvPr/>
                </p:nvSpPr>
                <p:spPr>
                  <a:xfrm>
                    <a:off x="1128325" y="4785925"/>
                    <a:ext cx="775500" cy="11670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431;p26">
                    <a:extLst>
                      <a:ext uri="{FF2B5EF4-FFF2-40B4-BE49-F238E27FC236}">
                        <a16:creationId xmlns:a16="http://schemas.microsoft.com/office/drawing/2014/main" id="{59DF19C8-A55F-4239-E794-F79103B9C15E}"/>
                      </a:ext>
                    </a:extLst>
                  </p:cNvPr>
                  <p:cNvSpPr/>
                  <p:nvPr/>
                </p:nvSpPr>
                <p:spPr>
                  <a:xfrm>
                    <a:off x="652725" y="3789138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" name="Google Shape;432;p26">
                    <a:extLst>
                      <a:ext uri="{FF2B5EF4-FFF2-40B4-BE49-F238E27FC236}">
                        <a16:creationId xmlns:a16="http://schemas.microsoft.com/office/drawing/2014/main" id="{0D17DAE6-924D-E158-A6D0-E4122501B1D5}"/>
                      </a:ext>
                    </a:extLst>
                  </p:cNvPr>
                  <p:cNvSpPr/>
                  <p:nvPr/>
                </p:nvSpPr>
                <p:spPr>
                  <a:xfrm>
                    <a:off x="3072000" y="2739250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7" name="Google Shape;433;p26">
                    <a:extLst>
                      <a:ext uri="{FF2B5EF4-FFF2-40B4-BE49-F238E27FC236}">
                        <a16:creationId xmlns:a16="http://schemas.microsoft.com/office/drawing/2014/main" id="{C04473D6-5891-71F8-BE80-8A0EDDEA722A}"/>
                      </a:ext>
                    </a:extLst>
                  </p:cNvPr>
                  <p:cNvSpPr/>
                  <p:nvPr/>
                </p:nvSpPr>
                <p:spPr>
                  <a:xfrm>
                    <a:off x="4075950" y="2620750"/>
                    <a:ext cx="3255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434;p26">
                    <a:extLst>
                      <a:ext uri="{FF2B5EF4-FFF2-40B4-BE49-F238E27FC236}">
                        <a16:creationId xmlns:a16="http://schemas.microsoft.com/office/drawing/2014/main" id="{7DCEC26C-DF41-3441-C81C-9B0826E3BD5E}"/>
                      </a:ext>
                    </a:extLst>
                  </p:cNvPr>
                  <p:cNvSpPr/>
                  <p:nvPr/>
                </p:nvSpPr>
                <p:spPr>
                  <a:xfrm>
                    <a:off x="3788025" y="2255650"/>
                    <a:ext cx="4146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435;p26">
                    <a:extLst>
                      <a:ext uri="{FF2B5EF4-FFF2-40B4-BE49-F238E27FC236}">
                        <a16:creationId xmlns:a16="http://schemas.microsoft.com/office/drawing/2014/main" id="{25138C56-18C7-9A7F-3869-C6A024155E0A}"/>
                      </a:ext>
                    </a:extLst>
                  </p:cNvPr>
                  <p:cNvSpPr/>
                  <p:nvPr/>
                </p:nvSpPr>
                <p:spPr>
                  <a:xfrm>
                    <a:off x="3431638" y="2921550"/>
                    <a:ext cx="558600" cy="6870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436;p26">
                    <a:extLst>
                      <a:ext uri="{FF2B5EF4-FFF2-40B4-BE49-F238E27FC236}">
                        <a16:creationId xmlns:a16="http://schemas.microsoft.com/office/drawing/2014/main" id="{D10DDA4F-039F-2DDE-07E1-5373DFFB095F}"/>
                      </a:ext>
                    </a:extLst>
                  </p:cNvPr>
                  <p:cNvSpPr/>
                  <p:nvPr/>
                </p:nvSpPr>
                <p:spPr>
                  <a:xfrm>
                    <a:off x="913375" y="2781650"/>
                    <a:ext cx="2653500" cy="3000900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437;p26">
                    <a:extLst>
                      <a:ext uri="{FF2B5EF4-FFF2-40B4-BE49-F238E27FC236}">
                        <a16:creationId xmlns:a16="http://schemas.microsoft.com/office/drawing/2014/main" id="{A004C144-B248-F94A-E56C-1027452D4776}"/>
                      </a:ext>
                    </a:extLst>
                  </p:cNvPr>
                  <p:cNvSpPr/>
                  <p:nvPr/>
                </p:nvSpPr>
                <p:spPr>
                  <a:xfrm>
                    <a:off x="1091363" y="2536700"/>
                    <a:ext cx="2653500" cy="3000900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438;p26">
                    <a:extLst>
                      <a:ext uri="{FF2B5EF4-FFF2-40B4-BE49-F238E27FC236}">
                        <a16:creationId xmlns:a16="http://schemas.microsoft.com/office/drawing/2014/main" id="{60EB108F-7723-5041-23E6-0AC109BD3B80}"/>
                      </a:ext>
                    </a:extLst>
                  </p:cNvPr>
                  <p:cNvSpPr/>
                  <p:nvPr/>
                </p:nvSpPr>
                <p:spPr>
                  <a:xfrm>
                    <a:off x="4075950" y="459547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" name="Google Shape;439;p26">
                    <a:extLst>
                      <a:ext uri="{FF2B5EF4-FFF2-40B4-BE49-F238E27FC236}">
                        <a16:creationId xmlns:a16="http://schemas.microsoft.com/office/drawing/2014/main" id="{AAF0CBC2-7BF4-B69B-66CE-93E5715E2B5A}"/>
                      </a:ext>
                    </a:extLst>
                  </p:cNvPr>
                  <p:cNvSpPr/>
                  <p:nvPr/>
                </p:nvSpPr>
                <p:spPr>
                  <a:xfrm>
                    <a:off x="3575200" y="565207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440;p26">
                    <a:extLst>
                      <a:ext uri="{FF2B5EF4-FFF2-40B4-BE49-F238E27FC236}">
                        <a16:creationId xmlns:a16="http://schemas.microsoft.com/office/drawing/2014/main" id="{496E2B12-AECC-A431-3EDE-B4AE1C077D40}"/>
                      </a:ext>
                    </a:extLst>
                  </p:cNvPr>
                  <p:cNvSpPr/>
                  <p:nvPr/>
                </p:nvSpPr>
                <p:spPr>
                  <a:xfrm flipH="1">
                    <a:off x="2697975" y="5711325"/>
                    <a:ext cx="8232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441;p26">
                    <a:extLst>
                      <a:ext uri="{FF2B5EF4-FFF2-40B4-BE49-F238E27FC236}">
                        <a16:creationId xmlns:a16="http://schemas.microsoft.com/office/drawing/2014/main" id="{81F02DB9-CD46-E892-05BD-CD69E3DDE7F3}"/>
                      </a:ext>
                    </a:extLst>
                  </p:cNvPr>
                  <p:cNvSpPr/>
                  <p:nvPr/>
                </p:nvSpPr>
                <p:spPr>
                  <a:xfrm>
                    <a:off x="549900" y="571132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442;p26">
                    <a:extLst>
                      <a:ext uri="{FF2B5EF4-FFF2-40B4-BE49-F238E27FC236}">
                        <a16:creationId xmlns:a16="http://schemas.microsoft.com/office/drawing/2014/main" id="{1E4515DE-026B-AB26-8647-D2BB224FE6E8}"/>
                      </a:ext>
                    </a:extLst>
                  </p:cNvPr>
                  <p:cNvSpPr/>
                  <p:nvPr/>
                </p:nvSpPr>
                <p:spPr>
                  <a:xfrm flipH="1">
                    <a:off x="517300" y="4536225"/>
                    <a:ext cx="243000" cy="365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443;p26">
                    <a:extLst>
                      <a:ext uri="{FF2B5EF4-FFF2-40B4-BE49-F238E27FC236}">
                        <a16:creationId xmlns:a16="http://schemas.microsoft.com/office/drawing/2014/main" id="{5BC99FAD-384A-7524-2E32-668C65663B49}"/>
                      </a:ext>
                    </a:extLst>
                  </p:cNvPr>
                  <p:cNvSpPr/>
                  <p:nvPr/>
                </p:nvSpPr>
                <p:spPr>
                  <a:xfrm>
                    <a:off x="2576425" y="220937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444;p26">
                    <a:extLst>
                      <a:ext uri="{FF2B5EF4-FFF2-40B4-BE49-F238E27FC236}">
                        <a16:creationId xmlns:a16="http://schemas.microsoft.com/office/drawing/2014/main" id="{C6421095-C5E8-2498-FA20-8D252FD61A3C}"/>
                      </a:ext>
                    </a:extLst>
                  </p:cNvPr>
                  <p:cNvSpPr/>
                  <p:nvPr/>
                </p:nvSpPr>
                <p:spPr>
                  <a:xfrm>
                    <a:off x="3152475" y="196277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445;p26">
                    <a:extLst>
                      <a:ext uri="{FF2B5EF4-FFF2-40B4-BE49-F238E27FC236}">
                        <a16:creationId xmlns:a16="http://schemas.microsoft.com/office/drawing/2014/main" id="{232ABB64-FC2E-9A64-9F80-2BE1B7DA26B1}"/>
                      </a:ext>
                    </a:extLst>
                  </p:cNvPr>
                  <p:cNvSpPr/>
                  <p:nvPr/>
                </p:nvSpPr>
                <p:spPr>
                  <a:xfrm>
                    <a:off x="3431650" y="2249738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" name="Google Shape;446;p26">
                    <a:extLst>
                      <a:ext uri="{FF2B5EF4-FFF2-40B4-BE49-F238E27FC236}">
                        <a16:creationId xmlns:a16="http://schemas.microsoft.com/office/drawing/2014/main" id="{C088FDCD-0A38-D1A8-F5EE-80FA7BFEDE7E}"/>
                      </a:ext>
                    </a:extLst>
                  </p:cNvPr>
                  <p:cNvSpPr/>
                  <p:nvPr/>
                </p:nvSpPr>
                <p:spPr>
                  <a:xfrm>
                    <a:off x="1563163" y="220937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" name="Google Shape;447;p26">
                    <a:extLst>
                      <a:ext uri="{FF2B5EF4-FFF2-40B4-BE49-F238E27FC236}">
                        <a16:creationId xmlns:a16="http://schemas.microsoft.com/office/drawing/2014/main" id="{CD8ECEEE-B377-CDBD-D3B6-D851D2328B45}"/>
                      </a:ext>
                    </a:extLst>
                  </p:cNvPr>
                  <p:cNvSpPr/>
                  <p:nvPr/>
                </p:nvSpPr>
                <p:spPr>
                  <a:xfrm>
                    <a:off x="1056538" y="2209375"/>
                    <a:ext cx="288300" cy="2466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00FF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F8CE453A-4426-1ACB-DDD9-1A83B6B846B9}"/>
                  </a:ext>
                </a:extLst>
              </p:cNvPr>
              <p:cNvGrpSpPr/>
              <p:nvPr/>
            </p:nvGrpSpPr>
            <p:grpSpPr>
              <a:xfrm>
                <a:off x="6111430" y="3014147"/>
                <a:ext cx="1607914" cy="1609216"/>
                <a:chOff x="4764144" y="4036455"/>
                <a:chExt cx="2157240" cy="2158987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D13A7FF0-2670-6060-9168-AC0FF228B16D}"/>
                    </a:ext>
                  </a:extLst>
                </p:cNvPr>
                <p:cNvGrpSpPr/>
                <p:nvPr/>
              </p:nvGrpSpPr>
              <p:grpSpPr>
                <a:xfrm>
                  <a:off x="4764144" y="4036455"/>
                  <a:ext cx="2157240" cy="2158987"/>
                  <a:chOff x="7250541" y="1946659"/>
                  <a:chExt cx="3960009" cy="3963216"/>
                </a:xfrm>
              </p:grpSpPr>
              <p:pic>
                <p:nvPicPr>
                  <p:cNvPr id="203" name="Google Shape;407;p26">
                    <a:extLst>
                      <a:ext uri="{FF2B5EF4-FFF2-40B4-BE49-F238E27FC236}">
                        <a16:creationId xmlns:a16="http://schemas.microsoft.com/office/drawing/2014/main" id="{AC534072-27BB-C9FD-D610-AFB579E4E8CB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l="4973" t="4980" r="33476" b="48859"/>
                  <a:stretch/>
                </p:blipFill>
                <p:spPr>
                  <a:xfrm>
                    <a:off x="7250541" y="1946659"/>
                    <a:ext cx="3960000" cy="39600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4" name="Google Shape;408;p26">
                    <a:extLst>
                      <a:ext uri="{FF2B5EF4-FFF2-40B4-BE49-F238E27FC236}">
                        <a16:creationId xmlns:a16="http://schemas.microsoft.com/office/drawing/2014/main" id="{C4FFAB4A-0CDF-92E1-F18C-E72CE476D5DB}"/>
                      </a:ext>
                    </a:extLst>
                  </p:cNvPr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7250550" y="1949875"/>
                    <a:ext cx="3960000" cy="396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5" name="Google Shape;448;p26">
                    <a:extLst>
                      <a:ext uri="{FF2B5EF4-FFF2-40B4-BE49-F238E27FC236}">
                        <a16:creationId xmlns:a16="http://schemas.microsoft.com/office/drawing/2014/main" id="{7429E327-B26E-48B0-E882-D3DBDAB45B3B}"/>
                      </a:ext>
                    </a:extLst>
                  </p:cNvPr>
                  <p:cNvSpPr/>
                  <p:nvPr/>
                </p:nvSpPr>
                <p:spPr>
                  <a:xfrm>
                    <a:off x="7827966" y="2309772"/>
                    <a:ext cx="2653500" cy="3000900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0" name="Google Shape;448;p26">
                  <a:extLst>
                    <a:ext uri="{FF2B5EF4-FFF2-40B4-BE49-F238E27FC236}">
                      <a16:creationId xmlns:a16="http://schemas.microsoft.com/office/drawing/2014/main" id="{8BFE24BA-DB62-BA06-CB9B-AC778956633D}"/>
                    </a:ext>
                  </a:extLst>
                </p:cNvPr>
                <p:cNvSpPr/>
                <p:nvPr/>
              </p:nvSpPr>
              <p:spPr>
                <a:xfrm>
                  <a:off x="5152492" y="4280744"/>
                  <a:ext cx="1445511" cy="1634759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448;p26">
                  <a:extLst>
                    <a:ext uri="{FF2B5EF4-FFF2-40B4-BE49-F238E27FC236}">
                      <a16:creationId xmlns:a16="http://schemas.microsoft.com/office/drawing/2014/main" id="{442E481C-C6A0-C48D-6E6E-A4A8C758117D}"/>
                    </a:ext>
                  </a:extLst>
                </p:cNvPr>
                <p:cNvSpPr/>
                <p:nvPr/>
              </p:nvSpPr>
              <p:spPr>
                <a:xfrm>
                  <a:off x="4988025" y="4327225"/>
                  <a:ext cx="1445511" cy="1634759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448;p26">
                  <a:extLst>
                    <a:ext uri="{FF2B5EF4-FFF2-40B4-BE49-F238E27FC236}">
                      <a16:creationId xmlns:a16="http://schemas.microsoft.com/office/drawing/2014/main" id="{12CEE7DC-F93E-C7B3-3ED8-96DFBABB745E}"/>
                    </a:ext>
                  </a:extLst>
                </p:cNvPr>
                <p:cNvSpPr/>
                <p:nvPr/>
              </p:nvSpPr>
              <p:spPr>
                <a:xfrm>
                  <a:off x="5231100" y="4386663"/>
                  <a:ext cx="1445511" cy="1634759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7342FD90-BE2A-441A-74E3-4D3C967EA087}"/>
                  </a:ext>
                </a:extLst>
              </p:cNvPr>
              <p:cNvGrpSpPr/>
              <p:nvPr/>
            </p:nvGrpSpPr>
            <p:grpSpPr>
              <a:xfrm>
                <a:off x="3081977" y="3014147"/>
                <a:ext cx="1607914" cy="1609216"/>
                <a:chOff x="7250541" y="1946659"/>
                <a:chExt cx="3960009" cy="3963216"/>
              </a:xfrm>
            </p:grpSpPr>
            <p:pic>
              <p:nvPicPr>
                <p:cNvPr id="196" name="Google Shape;407;p26">
                  <a:extLst>
                    <a:ext uri="{FF2B5EF4-FFF2-40B4-BE49-F238E27FC236}">
                      <a16:creationId xmlns:a16="http://schemas.microsoft.com/office/drawing/2014/main" id="{C3D398CF-1BFB-923C-5B1C-F869EB9E295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l="4973" t="4980" r="33476" b="48859"/>
                <a:stretch/>
              </p:blipFill>
              <p:spPr>
                <a:xfrm>
                  <a:off x="7250541" y="1946659"/>
                  <a:ext cx="3960000" cy="39600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" name="Google Shape;408;p26">
                  <a:extLst>
                    <a:ext uri="{FF2B5EF4-FFF2-40B4-BE49-F238E27FC236}">
                      <a16:creationId xmlns:a16="http://schemas.microsoft.com/office/drawing/2014/main" id="{B5085F2D-E1DD-279B-9CE1-5915156FD65C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7250550" y="1949875"/>
                  <a:ext cx="3960000" cy="39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8" name="Google Shape;448;p26">
                  <a:extLst>
                    <a:ext uri="{FF2B5EF4-FFF2-40B4-BE49-F238E27FC236}">
                      <a16:creationId xmlns:a16="http://schemas.microsoft.com/office/drawing/2014/main" id="{9AEDDCC7-9E40-D6B8-CAF0-8EE4D2694018}"/>
                    </a:ext>
                  </a:extLst>
                </p:cNvPr>
                <p:cNvSpPr/>
                <p:nvPr/>
              </p:nvSpPr>
              <p:spPr>
                <a:xfrm>
                  <a:off x="7827966" y="2309772"/>
                  <a:ext cx="2653500" cy="3000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8CFE5826-9EB0-7A40-566C-4990D7B40C34}"/>
                  </a:ext>
                </a:extLst>
              </p:cNvPr>
              <p:cNvGrpSpPr/>
              <p:nvPr/>
            </p:nvGrpSpPr>
            <p:grpSpPr>
              <a:xfrm>
                <a:off x="72711" y="3014147"/>
                <a:ext cx="1382939" cy="1609216"/>
                <a:chOff x="8335204" y="3866591"/>
                <a:chExt cx="2022826" cy="2353802"/>
              </a:xfrm>
            </p:grpSpPr>
            <p:pic>
              <p:nvPicPr>
                <p:cNvPr id="194" name="Google Shape;513;p27">
                  <a:extLst>
                    <a:ext uri="{FF2B5EF4-FFF2-40B4-BE49-F238E27FC236}">
                      <a16:creationId xmlns:a16="http://schemas.microsoft.com/office/drawing/2014/main" id="{669E8798-F983-42C8-FB6C-8ACE9A4E8DF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l="4971" t="4978" r="33417" b="41254"/>
                <a:stretch/>
              </p:blipFill>
              <p:spPr>
                <a:xfrm>
                  <a:off x="8335204" y="3866591"/>
                  <a:ext cx="2022826" cy="23538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5" name="Google Shape;514;p27">
                  <a:extLst>
                    <a:ext uri="{FF2B5EF4-FFF2-40B4-BE49-F238E27FC236}">
                      <a16:creationId xmlns:a16="http://schemas.microsoft.com/office/drawing/2014/main" id="{11D13C42-E749-0E7F-BA9F-C5ABF58708FE}"/>
                    </a:ext>
                  </a:extLst>
                </p:cNvPr>
                <p:cNvSpPr/>
                <p:nvPr/>
              </p:nvSpPr>
              <p:spPr>
                <a:xfrm>
                  <a:off x="8513206" y="4082150"/>
                  <a:ext cx="1504500" cy="15741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1F3E74C2-AD8A-158D-D7ED-9D542B01BF01}"/>
                  </a:ext>
                </a:extLst>
              </p:cNvPr>
              <p:cNvSpPr/>
              <p:nvPr/>
            </p:nvSpPr>
            <p:spPr>
              <a:xfrm flipH="1">
                <a:off x="1577344" y="3302119"/>
                <a:ext cx="1382938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Scaling</a:t>
                </a:r>
              </a:p>
            </p:txBody>
          </p:sp>
          <p:sp>
            <p:nvSpPr>
              <p:cNvPr id="192" name="Arrow: Right 191">
                <a:extLst>
                  <a:ext uri="{FF2B5EF4-FFF2-40B4-BE49-F238E27FC236}">
                    <a16:creationId xmlns:a16="http://schemas.microsoft.com/office/drawing/2014/main" id="{C144A29A-491C-3682-9341-3460375B77AB}"/>
                  </a:ext>
                </a:extLst>
              </p:cNvPr>
              <p:cNvSpPr/>
              <p:nvPr/>
            </p:nvSpPr>
            <p:spPr>
              <a:xfrm flipH="1">
                <a:off x="4811582" y="3301475"/>
                <a:ext cx="1178157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NMS</a:t>
                </a:r>
              </a:p>
            </p:txBody>
          </p:sp>
          <p:sp>
            <p:nvSpPr>
              <p:cNvPr id="193" name="Arrow: Right 192">
                <a:extLst>
                  <a:ext uri="{FF2B5EF4-FFF2-40B4-BE49-F238E27FC236}">
                    <a16:creationId xmlns:a16="http://schemas.microsoft.com/office/drawing/2014/main" id="{E0761663-297B-2AC5-40C7-04C605560844}"/>
                  </a:ext>
                </a:extLst>
              </p:cNvPr>
              <p:cNvSpPr/>
              <p:nvPr/>
            </p:nvSpPr>
            <p:spPr>
              <a:xfrm flipH="1">
                <a:off x="7841030" y="3301475"/>
                <a:ext cx="1392878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Filtrage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749D2797-2628-31CD-0F03-D2DFBA5BF30A}"/>
                </a:ext>
              </a:extLst>
            </p:cNvPr>
            <p:cNvCxnSpPr/>
            <p:nvPr/>
          </p:nvCxnSpPr>
          <p:spPr>
            <a:xfrm>
              <a:off x="10670602" y="3903174"/>
              <a:ext cx="0" cy="7968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Google Shape;457;p27">
            <a:extLst>
              <a:ext uri="{FF2B5EF4-FFF2-40B4-BE49-F238E27FC236}">
                <a16:creationId xmlns:a16="http://schemas.microsoft.com/office/drawing/2014/main" id="{5932838D-F653-6652-D913-2559F9A36F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Gros récap</a:t>
            </a:r>
            <a:endParaRPr dirty="0"/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F4A08168-8A3D-2015-8355-828AD9873A61}"/>
              </a:ext>
            </a:extLst>
          </p:cNvPr>
          <p:cNvCxnSpPr>
            <a:cxnSpLocks/>
          </p:cNvCxnSpPr>
          <p:nvPr/>
        </p:nvCxnSpPr>
        <p:spPr>
          <a:xfrm>
            <a:off x="-323850" y="4257675"/>
            <a:ext cx="128301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5F048B40-CD49-B681-53E3-92D42B4CF281}"/>
              </a:ext>
            </a:extLst>
          </p:cNvPr>
          <p:cNvSpPr txBox="1"/>
          <p:nvPr/>
        </p:nvSpPr>
        <p:spPr>
          <a:xfrm>
            <a:off x="41975" y="3763416"/>
            <a:ext cx="215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Modèle</a:t>
            </a:r>
            <a:endParaRPr lang="en-US" sz="24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3BFE02F-43F4-52A0-2FE7-2253D7FBC056}"/>
              </a:ext>
            </a:extLst>
          </p:cNvPr>
          <p:cNvSpPr txBox="1"/>
          <p:nvPr/>
        </p:nvSpPr>
        <p:spPr>
          <a:xfrm>
            <a:off x="78471" y="4297357"/>
            <a:ext cx="215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Post-process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FB1B7C-7084-5C52-52AF-657954128712}"/>
                  </a:ext>
                </a:extLst>
              </p:cNvPr>
              <p:cNvSpPr txBox="1"/>
              <p:nvPr/>
            </p:nvSpPr>
            <p:spPr>
              <a:xfrm>
                <a:off x="5594653" y="6060645"/>
                <a:ext cx="7154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FB1B7C-7084-5C52-52AF-6579541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653" y="6060645"/>
                <a:ext cx="7154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722FBE-F289-3201-41CC-A63355E68D96}"/>
                  </a:ext>
                </a:extLst>
              </p:cNvPr>
              <p:cNvSpPr txBox="1"/>
              <p:nvPr/>
            </p:nvSpPr>
            <p:spPr>
              <a:xfrm>
                <a:off x="8843405" y="6060645"/>
                <a:ext cx="7154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722FBE-F289-3201-41CC-A63355E68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05" y="6060645"/>
                <a:ext cx="71543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840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>
          <a:extLst>
            <a:ext uri="{FF2B5EF4-FFF2-40B4-BE49-F238E27FC236}">
              <a16:creationId xmlns:a16="http://schemas.microsoft.com/office/drawing/2014/main" id="{75B42913-13F3-49C1-9DA2-0FDC3A3EA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6">
            <a:extLst>
              <a:ext uri="{FF2B5EF4-FFF2-40B4-BE49-F238E27FC236}">
                <a16:creationId xmlns:a16="http://schemas.microsoft.com/office/drawing/2014/main" id="{AD2ABA3E-CA7C-B5D7-D276-C31D17FF7EC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24656" y="1491711"/>
            <a:ext cx="6576600" cy="2387700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fr-FR"/>
              <a:t>Questions?</a:t>
            </a:r>
            <a:endParaRPr/>
          </a:p>
        </p:txBody>
      </p:sp>
      <p:sp>
        <p:nvSpPr>
          <p:cNvPr id="931" name="Google Shape;931;p56">
            <a:extLst>
              <a:ext uri="{FF2B5EF4-FFF2-40B4-BE49-F238E27FC236}">
                <a16:creationId xmlns:a16="http://schemas.microsoft.com/office/drawing/2014/main" id="{980D5C6E-51ED-FB4D-E498-0A43D0B8C7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4656" y="4008048"/>
            <a:ext cx="6576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BACF962F-18BE-F711-8D61-713A1F40D4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78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9BF8-6CE1-A0AF-6AE5-62F0C34FE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Entraînement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DAEFA-6381-EDFA-E5FF-4E12E4C0F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Tenseur</a:t>
            </a:r>
            <a:r>
              <a:rPr lang="en-US" dirty="0"/>
              <a:t> de GT &amp;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F577C-8320-4856-84F3-ADD866C5D5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08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2E6ED-47AD-361F-B5C9-B79D96D8A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F66884-7772-013C-8A8B-4A0334319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56</a:t>
            </a:fld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FF498D-C80B-EBC3-B13D-4C4B297670B3}"/>
              </a:ext>
            </a:extLst>
          </p:cNvPr>
          <p:cNvGrpSpPr/>
          <p:nvPr/>
        </p:nvGrpSpPr>
        <p:grpSpPr>
          <a:xfrm>
            <a:off x="78471" y="2178799"/>
            <a:ext cx="12035058" cy="2640299"/>
            <a:chOff x="156942" y="1615300"/>
            <a:chExt cx="12035058" cy="2640299"/>
          </a:xfrm>
        </p:grpSpPr>
        <p:pic>
          <p:nvPicPr>
            <p:cNvPr id="4" name="Google Shape;460;p27">
              <a:extLst>
                <a:ext uri="{FF2B5EF4-FFF2-40B4-BE49-F238E27FC236}">
                  <a16:creationId xmlns:a16="http://schemas.microsoft.com/office/drawing/2014/main" id="{4C735987-5254-DD71-27ED-6529AD70D6A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971" t="4978" r="33417" b="41254"/>
            <a:stretch/>
          </p:blipFill>
          <p:spPr>
            <a:xfrm>
              <a:off x="156942" y="2342695"/>
              <a:ext cx="1381039" cy="1607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461;p27">
              <a:extLst>
                <a:ext uri="{FF2B5EF4-FFF2-40B4-BE49-F238E27FC236}">
                  <a16:creationId xmlns:a16="http://schemas.microsoft.com/office/drawing/2014/main" id="{CACC1BF7-20D5-7B63-C570-97636355C5D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7394" y="2328774"/>
              <a:ext cx="1645496" cy="16455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2B78D9-E449-86B0-E02F-8118A15BECB2}"/>
                </a:ext>
              </a:extLst>
            </p:cNvPr>
            <p:cNvGrpSpPr/>
            <p:nvPr/>
          </p:nvGrpSpPr>
          <p:grpSpPr>
            <a:xfrm>
              <a:off x="5910818" y="2203600"/>
              <a:ext cx="2054103" cy="2051999"/>
              <a:chOff x="9024119" y="2291194"/>
              <a:chExt cx="3008671" cy="3005590"/>
            </a:xfrm>
          </p:grpSpPr>
          <p:pic>
            <p:nvPicPr>
              <p:cNvPr id="7" name="Google Shape;469;p27">
                <a:extLst>
                  <a:ext uri="{FF2B5EF4-FFF2-40B4-BE49-F238E27FC236}">
                    <a16:creationId xmlns:a16="http://schemas.microsoft.com/office/drawing/2014/main" id="{07A06965-D909-55EE-52FD-BE89EB961006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622612" y="2291194"/>
                <a:ext cx="2410178" cy="241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469;p27">
                <a:extLst>
                  <a:ext uri="{FF2B5EF4-FFF2-40B4-BE49-F238E27FC236}">
                    <a16:creationId xmlns:a16="http://schemas.microsoft.com/office/drawing/2014/main" id="{2E1809C3-0704-E173-5D36-437BBE79088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024119" y="2886584"/>
                <a:ext cx="2410178" cy="241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4A31F2-7F90-CB32-7CCE-AD4CF26ECB5C}"/>
                </a:ext>
              </a:extLst>
            </p:cNvPr>
            <p:cNvGrpSpPr/>
            <p:nvPr/>
          </p:nvGrpSpPr>
          <p:grpSpPr>
            <a:xfrm>
              <a:off x="9791457" y="2110426"/>
              <a:ext cx="2054103" cy="2051999"/>
              <a:chOff x="9024119" y="2291194"/>
              <a:chExt cx="3008671" cy="3005590"/>
            </a:xfrm>
          </p:grpSpPr>
          <p:pic>
            <p:nvPicPr>
              <p:cNvPr id="10" name="Google Shape;469;p27">
                <a:extLst>
                  <a:ext uri="{FF2B5EF4-FFF2-40B4-BE49-F238E27FC236}">
                    <a16:creationId xmlns:a16="http://schemas.microsoft.com/office/drawing/2014/main" id="{6F9F2360-057F-5041-87F1-8FD890F17C09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622612" y="2291194"/>
                <a:ext cx="2410178" cy="241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Google Shape;469;p27">
                <a:extLst>
                  <a:ext uri="{FF2B5EF4-FFF2-40B4-BE49-F238E27FC236}">
                    <a16:creationId xmlns:a16="http://schemas.microsoft.com/office/drawing/2014/main" id="{3870509C-A5B5-7669-83C8-2F8DBDCDC8D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024119" y="2886584"/>
                <a:ext cx="2410178" cy="241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D2DCF95-0736-47DE-A729-D446AE6AF052}"/>
                </a:ext>
              </a:extLst>
            </p:cNvPr>
            <p:cNvSpPr/>
            <p:nvPr/>
          </p:nvSpPr>
          <p:spPr>
            <a:xfrm>
              <a:off x="1594550" y="2634894"/>
              <a:ext cx="1196275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C5341DF-AF92-2D14-FA16-ADDB41F32630}"/>
                </a:ext>
              </a:extLst>
            </p:cNvPr>
            <p:cNvSpPr/>
            <p:nvPr/>
          </p:nvSpPr>
          <p:spPr>
            <a:xfrm>
              <a:off x="4550608" y="2634894"/>
              <a:ext cx="1302492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Conv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35B6945-949D-40B0-C10C-87E0B3D099F9}"/>
                </a:ext>
              </a:extLst>
            </p:cNvPr>
            <p:cNvSpPr/>
            <p:nvPr/>
          </p:nvSpPr>
          <p:spPr>
            <a:xfrm>
              <a:off x="8048001" y="2634894"/>
              <a:ext cx="1660375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Décodage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Google Shape;468;p27">
              <a:extLst>
                <a:ext uri="{FF2B5EF4-FFF2-40B4-BE49-F238E27FC236}">
                  <a16:creationId xmlns:a16="http://schemas.microsoft.com/office/drawing/2014/main" id="{580502A0-D7D4-E1E2-2FAA-0888775DA265}"/>
                </a:ext>
              </a:extLst>
            </p:cNvPr>
            <p:cNvSpPr txBox="1"/>
            <p:nvPr/>
          </p:nvSpPr>
          <p:spPr>
            <a:xfrm>
              <a:off x="2227215" y="1740474"/>
              <a:ext cx="2885853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Feature</a:t>
              </a: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Maps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8;p27">
              <a:extLst>
                <a:ext uri="{FF2B5EF4-FFF2-40B4-BE49-F238E27FC236}">
                  <a16:creationId xmlns:a16="http://schemas.microsoft.com/office/drawing/2014/main" id="{95B4DE89-7832-77B3-A7AC-B3EB474D8DDE}"/>
                </a:ext>
              </a:extLst>
            </p:cNvPr>
            <p:cNvSpPr txBox="1"/>
            <p:nvPr/>
          </p:nvSpPr>
          <p:spPr>
            <a:xfrm>
              <a:off x="5699246" y="1640105"/>
              <a:ext cx="2885853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Detection</a:t>
              </a: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28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Maps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8;p27">
              <a:extLst>
                <a:ext uri="{FF2B5EF4-FFF2-40B4-BE49-F238E27FC236}">
                  <a16:creationId xmlns:a16="http://schemas.microsoft.com/office/drawing/2014/main" id="{4F15B628-153A-DA37-FDC5-6EF8D25C8F7F}"/>
                </a:ext>
              </a:extLst>
            </p:cNvPr>
            <p:cNvSpPr txBox="1"/>
            <p:nvPr/>
          </p:nvSpPr>
          <p:spPr>
            <a:xfrm>
              <a:off x="9306147" y="1615300"/>
              <a:ext cx="2885853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Tenseur de boîtes</a:t>
              </a:r>
              <a:endParaRPr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457;p27">
            <a:extLst>
              <a:ext uri="{FF2B5EF4-FFF2-40B4-BE49-F238E27FC236}">
                <a16:creationId xmlns:a16="http://schemas.microsoft.com/office/drawing/2014/main" id="{7ED7268C-EE0E-320A-4F63-B42100BA1B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Qu’est qu’on entraîne dans tout ça?</a:t>
            </a:r>
            <a:endParaRPr dirty="0"/>
          </a:p>
        </p:txBody>
      </p:sp>
      <p:sp>
        <p:nvSpPr>
          <p:cNvPr id="2" name="Google Shape;221;p20">
            <a:extLst>
              <a:ext uri="{FF2B5EF4-FFF2-40B4-BE49-F238E27FC236}">
                <a16:creationId xmlns:a16="http://schemas.microsoft.com/office/drawing/2014/main" id="{E11F9C97-4CF5-3C38-E08A-2BE44A365500}"/>
              </a:ext>
            </a:extLst>
          </p:cNvPr>
          <p:cNvSpPr txBox="1"/>
          <p:nvPr/>
        </p:nvSpPr>
        <p:spPr>
          <a:xfrm>
            <a:off x="2105400" y="5587290"/>
            <a:ext cx="7981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Objectif : entraîner ce </a:t>
            </a:r>
            <a:r>
              <a:rPr lang="fr-FR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truc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par descente de gradient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69BC6E-3EC1-BBCB-D637-82AE1B68DED3}"/>
              </a:ext>
            </a:extLst>
          </p:cNvPr>
          <p:cNvSpPr/>
          <p:nvPr/>
        </p:nvSpPr>
        <p:spPr>
          <a:xfrm>
            <a:off x="9227676" y="2178799"/>
            <a:ext cx="2885853" cy="2796852"/>
          </a:xfrm>
          <a:prstGeom prst="round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45229-F62B-5D0E-D240-ED0140686976}"/>
              </a:ext>
            </a:extLst>
          </p:cNvPr>
          <p:cNvCxnSpPr>
            <a:cxnSpLocks/>
          </p:cNvCxnSpPr>
          <p:nvPr/>
        </p:nvCxnSpPr>
        <p:spPr>
          <a:xfrm flipV="1">
            <a:off x="6096000" y="4563464"/>
            <a:ext cx="3409950" cy="1180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288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40E5-3344-7B6F-DB6F-70E68122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8EFAA816-E0BF-80D4-2966-8AC0AD07C7E4}"/>
              </a:ext>
            </a:extLst>
          </p:cNvPr>
          <p:cNvGrpSpPr/>
          <p:nvPr/>
        </p:nvGrpSpPr>
        <p:grpSpPr>
          <a:xfrm>
            <a:off x="2389215" y="1538237"/>
            <a:ext cx="7413570" cy="732156"/>
            <a:chOff x="2389215" y="2460892"/>
            <a:chExt cx="7413570" cy="732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0163729-F870-4E37-DAFD-A427A593BF51}"/>
                    </a:ext>
                  </a:extLst>
                </p:cNvPr>
                <p:cNvSpPr/>
                <p:nvPr/>
              </p:nvSpPr>
              <p:spPr>
                <a:xfrm>
                  <a:off x="2389215" y="2460893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0163729-F870-4E37-DAFD-A427A593BF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9215" y="2460893"/>
                  <a:ext cx="731520" cy="732155"/>
                </a:xfrm>
                <a:prstGeom prst="rect">
                  <a:avLst/>
                </a:prstGeom>
                <a:blipFill>
                  <a:blip r:embed="rId3"/>
                  <a:stretch>
                    <a:fillRect r="-11905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B6D4F4D-CF1A-20A6-001C-EDA096B07F8E}"/>
                    </a:ext>
                  </a:extLst>
                </p:cNvPr>
                <p:cNvSpPr/>
                <p:nvPr/>
              </p:nvSpPr>
              <p:spPr>
                <a:xfrm>
                  <a:off x="312073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B6D4F4D-CF1A-20A6-001C-EDA096B07F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0735" y="2460892"/>
                  <a:ext cx="731520" cy="732155"/>
                </a:xfrm>
                <a:prstGeom prst="rect">
                  <a:avLst/>
                </a:prstGeom>
                <a:blipFill>
                  <a:blip r:embed="rId4"/>
                  <a:stretch>
                    <a:fillRect r="-11111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E5FDA71-F9DC-C1F9-35E8-B9580746E281}"/>
                    </a:ext>
                  </a:extLst>
                </p:cNvPr>
                <p:cNvSpPr/>
                <p:nvPr/>
              </p:nvSpPr>
              <p:spPr>
                <a:xfrm>
                  <a:off x="385225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E5FDA71-F9DC-C1F9-35E8-B9580746E2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55" y="2460892"/>
                  <a:ext cx="731520" cy="732155"/>
                </a:xfrm>
                <a:prstGeom prst="rect">
                  <a:avLst/>
                </a:prstGeom>
                <a:blipFill>
                  <a:blip r:embed="rId5"/>
                  <a:stretch>
                    <a:fillRect r="-24603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1283D771-5582-3FA1-E9F7-2B030A1942D9}"/>
                    </a:ext>
                  </a:extLst>
                </p:cNvPr>
                <p:cNvSpPr/>
                <p:nvPr/>
              </p:nvSpPr>
              <p:spPr>
                <a:xfrm>
                  <a:off x="458377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1283D771-5582-3FA1-E9F7-2B030A1942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775" y="2460892"/>
                  <a:ext cx="731520" cy="732155"/>
                </a:xfrm>
                <a:prstGeom prst="rect">
                  <a:avLst/>
                </a:prstGeom>
                <a:blipFill>
                  <a:blip r:embed="rId6"/>
                  <a:stretch>
                    <a:fillRect r="-9524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F6053D0-30F9-D360-5872-FA73FC88A7A1}"/>
                    </a:ext>
                  </a:extLst>
                </p:cNvPr>
                <p:cNvSpPr/>
                <p:nvPr/>
              </p:nvSpPr>
              <p:spPr>
                <a:xfrm>
                  <a:off x="5305190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F6053D0-30F9-D360-5872-FA73FC88A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5190" y="2460892"/>
                  <a:ext cx="731520" cy="732155"/>
                </a:xfrm>
                <a:prstGeom prst="rect">
                  <a:avLst/>
                </a:prstGeom>
                <a:blipFill>
                  <a:blip r:embed="rId7"/>
                  <a:stretch>
                    <a:fillRect r="-23016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9ED8F1E-3C51-0410-77D5-04896993E48B}"/>
                    </a:ext>
                  </a:extLst>
                </p:cNvPr>
                <p:cNvSpPr/>
                <p:nvPr/>
              </p:nvSpPr>
              <p:spPr>
                <a:xfrm>
                  <a:off x="6036710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9ED8F1E-3C51-0410-77D5-04896993E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6710" y="2460892"/>
                  <a:ext cx="731520" cy="7321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773289D-84DD-814D-87B9-9A5049016F0D}"/>
                    </a:ext>
                  </a:extLst>
                </p:cNvPr>
                <p:cNvSpPr/>
                <p:nvPr/>
              </p:nvSpPr>
              <p:spPr>
                <a:xfrm>
                  <a:off x="675812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773289D-84DD-814D-87B9-9A5049016F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125" y="2460892"/>
                  <a:ext cx="731520" cy="7321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A93C11E-1191-5C89-83E4-8879BC64B78A}"/>
                </a:ext>
              </a:extLst>
            </p:cNvPr>
            <p:cNvSpPr/>
            <p:nvPr/>
          </p:nvSpPr>
          <p:spPr>
            <a:xfrm>
              <a:off x="7489645" y="2460892"/>
              <a:ext cx="1581620" cy="73215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3B4EA72-0200-B1FA-BA9A-29C6543B4CEC}"/>
                    </a:ext>
                  </a:extLst>
                </p:cNvPr>
                <p:cNvSpPr/>
                <p:nvPr/>
              </p:nvSpPr>
              <p:spPr>
                <a:xfrm>
                  <a:off x="907126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3B4EA72-0200-B1FA-BA9A-29C6543B4C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1265" y="2460892"/>
                  <a:ext cx="731520" cy="7321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F4209E-BF6D-C17F-D1F8-CC3123CB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Génération</a:t>
            </a:r>
            <a:r>
              <a:rPr lang="en-US" dirty="0"/>
              <a:t> du </a:t>
            </a:r>
            <a:r>
              <a:rPr lang="en-US" dirty="0" err="1"/>
              <a:t>tenseur</a:t>
            </a:r>
            <a:r>
              <a:rPr lang="en-US" dirty="0"/>
              <a:t> de ground 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880C9E9-372F-C0BE-E3EE-1B401EC3D4D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3090440"/>
                <a:ext cx="10836565" cy="3265909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Pour </a:t>
                </a:r>
                <a:r>
                  <a:rPr lang="en-US" dirty="0" err="1"/>
                  <a:t>chaque</a:t>
                </a:r>
                <a:r>
                  <a:rPr lang="en-US" dirty="0"/>
                  <a:t> </a:t>
                </a:r>
                <a:r>
                  <a:rPr lang="en-US" dirty="0" err="1"/>
                  <a:t>boîte</a:t>
                </a:r>
                <a:r>
                  <a:rPr lang="en-US" dirty="0"/>
                  <a:t> de </a:t>
                </a:r>
                <a:r>
                  <a:rPr lang="en-US" dirty="0" err="1"/>
                  <a:t>notre</a:t>
                </a:r>
                <a:r>
                  <a:rPr lang="en-US" dirty="0"/>
                  <a:t> train set, on </a:t>
                </a:r>
                <a:r>
                  <a:rPr lang="en-US" dirty="0" err="1"/>
                  <a:t>construit</a:t>
                </a:r>
                <a:r>
                  <a:rPr lang="en-US" dirty="0"/>
                  <a:t> un </a:t>
                </a:r>
                <a:r>
                  <a:rPr lang="en-US" dirty="0" err="1"/>
                  <a:t>vecteur</a:t>
                </a:r>
                <a:r>
                  <a:rPr lang="en-US" dirty="0"/>
                  <a:t> de GT</a:t>
                </a:r>
                <a:endParaRPr lang="en-US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: position du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centre</a:t>
                </a:r>
                <a:r>
                  <a:rPr lang="en-US" dirty="0">
                    <a:solidFill>
                      <a:schemeClr val="accent5"/>
                    </a:solidFill>
                  </a:rPr>
                  <a:t> de la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boîte</a:t>
                </a:r>
                <a:r>
                  <a:rPr lang="en-US" dirty="0">
                    <a:solidFill>
                      <a:schemeClr val="accent5"/>
                    </a:solidFill>
                  </a:rPr>
                  <a:t> par rapport a la </a:t>
                </a:r>
                <a:r>
                  <a:rPr lang="en-US" b="1" dirty="0">
                    <a:solidFill>
                      <a:schemeClr val="accent5"/>
                    </a:solidFill>
                  </a:rPr>
                  <a:t>feature map</a:t>
                </a:r>
                <a:endParaRPr lang="en-US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: taille de la </a:t>
                </a:r>
                <a:r>
                  <a:rPr lang="en-US" dirty="0" err="1">
                    <a:solidFill>
                      <a:schemeClr val="accent5"/>
                    </a:solidFill>
                  </a:rPr>
                  <a:t>boîte</a:t>
                </a:r>
                <a:r>
                  <a:rPr lang="en-US" dirty="0">
                    <a:solidFill>
                      <a:schemeClr val="accent5"/>
                    </a:solidFill>
                  </a:rPr>
                  <a:t> par rapport a la </a:t>
                </a:r>
                <a:r>
                  <a:rPr lang="en-US" b="1" dirty="0">
                    <a:solidFill>
                      <a:schemeClr val="accent5"/>
                    </a:solidFill>
                  </a:rPr>
                  <a:t>feature map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BC00"/>
                    </a:solidFill>
                  </a:rPr>
                  <a:t> : </a:t>
                </a:r>
                <a:r>
                  <a:rPr lang="en-US" dirty="0" err="1">
                    <a:solidFill>
                      <a:srgbClr val="00BC00"/>
                    </a:solidFill>
                  </a:rPr>
                  <a:t>probabilité</a:t>
                </a:r>
                <a:r>
                  <a:rPr lang="en-US" dirty="0">
                    <a:solidFill>
                      <a:srgbClr val="00BC00"/>
                    </a:solidFill>
                  </a:rPr>
                  <a:t> que la </a:t>
                </a:r>
                <a:r>
                  <a:rPr lang="en-US" dirty="0" err="1">
                    <a:solidFill>
                      <a:srgbClr val="00BC00"/>
                    </a:solidFill>
                  </a:rPr>
                  <a:t>boîte</a:t>
                </a:r>
                <a:r>
                  <a:rPr lang="en-US" dirty="0">
                    <a:solidFill>
                      <a:srgbClr val="00BC00"/>
                    </a:solidFill>
                  </a:rPr>
                  <a:t> </a:t>
                </a:r>
                <a:r>
                  <a:rPr lang="en-US" dirty="0" err="1">
                    <a:solidFill>
                      <a:srgbClr val="00BC00"/>
                    </a:solidFill>
                  </a:rPr>
                  <a:t>contienne</a:t>
                </a:r>
                <a:r>
                  <a:rPr lang="en-US" dirty="0">
                    <a:solidFill>
                      <a:srgbClr val="00BC00"/>
                    </a:solidFill>
                  </a:rPr>
                  <a:t> un </a:t>
                </a:r>
                <a:r>
                  <a:rPr lang="en-US" dirty="0" err="1">
                    <a:solidFill>
                      <a:srgbClr val="00BC00"/>
                    </a:solidFill>
                  </a:rPr>
                  <a:t>objet</a:t>
                </a:r>
                <a:r>
                  <a:rPr lang="en-US" dirty="0">
                    <a:solidFill>
                      <a:srgbClr val="00BC00"/>
                    </a:solidFill>
                  </a:rPr>
                  <a:t>, </a:t>
                </a:r>
                <a:r>
                  <a:rPr lang="en-US" dirty="0" err="1">
                    <a:solidFill>
                      <a:srgbClr val="00BC00"/>
                    </a:solidFill>
                  </a:rPr>
                  <a:t>donc</a:t>
                </a:r>
                <a:r>
                  <a:rPr lang="en-US" dirty="0">
                    <a:solidFill>
                      <a:srgbClr val="00BC00"/>
                    </a:solidFill>
                  </a:rPr>
                  <a:t> </a:t>
                </a:r>
                <a:r>
                  <a:rPr lang="en-US" dirty="0" err="1">
                    <a:solidFill>
                      <a:srgbClr val="00BC00"/>
                    </a:solidFill>
                  </a:rPr>
                  <a:t>toujours</a:t>
                </a:r>
                <a:r>
                  <a:rPr lang="en-US" dirty="0">
                    <a:solidFill>
                      <a:srgbClr val="00BC00"/>
                    </a:solidFill>
                  </a:rPr>
                  <a:t> 1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: la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classe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l’objet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, sous la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forme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d’un </a:t>
                </a: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vecteur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 one-hot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880C9E9-372F-C0BE-E3EE-1B401EC3D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3090440"/>
                <a:ext cx="10836565" cy="3265909"/>
              </a:xfrm>
              <a:blipFill>
                <a:blip r:embed="rId11"/>
                <a:stretch>
                  <a:fillRect l="-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C97E9-CE1F-2BE1-7A72-8DB15E039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57</a:t>
            </a:fld>
            <a:endParaRPr lang="fr-FR"/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7F885240-567D-B0AF-1C75-A21D835C66CC}"/>
              </a:ext>
            </a:extLst>
          </p:cNvPr>
          <p:cNvSpPr/>
          <p:nvPr/>
        </p:nvSpPr>
        <p:spPr>
          <a:xfrm rot="5400000">
            <a:off x="5980236" y="-1258789"/>
            <a:ext cx="231528" cy="74135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D35FD7B-ABF4-3026-C27A-40DBA530E9DD}"/>
                  </a:ext>
                </a:extLst>
              </p:cNvPr>
              <p:cNvSpPr txBox="1"/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5</m:t>
                    </m:r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rgbClr val="FA83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valeurs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D35FD7B-ABF4-3026-C27A-40DBA530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40" y="2611957"/>
                <a:ext cx="3365320" cy="461665"/>
              </a:xfrm>
              <a:prstGeom prst="rect">
                <a:avLst/>
              </a:prstGeom>
              <a:blipFill>
                <a:blip r:embed="rId1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044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D84E-4B4E-7B65-74CF-108B52EB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Génération</a:t>
            </a:r>
            <a:r>
              <a:rPr lang="en-US" dirty="0"/>
              <a:t> du </a:t>
            </a:r>
            <a:r>
              <a:rPr lang="en-US" dirty="0" err="1"/>
              <a:t>tenseur</a:t>
            </a:r>
            <a:r>
              <a:rPr lang="en-US" dirty="0"/>
              <a:t> de ground truth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67FCC-26C3-53B5-168B-2855A2001F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58</a:t>
            </a:fld>
            <a:endParaRPr lang="fr-FR" dirty="0"/>
          </a:p>
        </p:txBody>
      </p:sp>
      <p:pic>
        <p:nvPicPr>
          <p:cNvPr id="4" name="Google Shape;461;p27">
            <a:extLst>
              <a:ext uri="{FF2B5EF4-FFF2-40B4-BE49-F238E27FC236}">
                <a16:creationId xmlns:a16="http://schemas.microsoft.com/office/drawing/2014/main" id="{B6F364BB-1579-14B7-3E6A-16934C6F20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710" y="3613126"/>
            <a:ext cx="2743199" cy="2743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9B275E-EFBF-8AFE-8C40-246B4FD24C67}"/>
              </a:ext>
            </a:extLst>
          </p:cNvPr>
          <p:cNvGrpSpPr/>
          <p:nvPr/>
        </p:nvGrpSpPr>
        <p:grpSpPr>
          <a:xfrm>
            <a:off x="886091" y="3790240"/>
            <a:ext cx="7413570" cy="732156"/>
            <a:chOff x="2389215" y="2460892"/>
            <a:chExt cx="7413570" cy="732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6A61B7F-6F13-F223-CA69-F09930D0CAFF}"/>
                    </a:ext>
                  </a:extLst>
                </p:cNvPr>
                <p:cNvSpPr/>
                <p:nvPr/>
              </p:nvSpPr>
              <p:spPr>
                <a:xfrm>
                  <a:off x="2389215" y="2460893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6A61B7F-6F13-F223-CA69-F09930D0CA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9215" y="2460893"/>
                  <a:ext cx="731520" cy="732155"/>
                </a:xfrm>
                <a:prstGeom prst="rect">
                  <a:avLst/>
                </a:prstGeom>
                <a:blipFill>
                  <a:blip r:embed="rId4"/>
                  <a:stretch>
                    <a:fillRect r="-11905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3DEFC88-A5D0-5C76-C983-42DF308BC479}"/>
                    </a:ext>
                  </a:extLst>
                </p:cNvPr>
                <p:cNvSpPr/>
                <p:nvPr/>
              </p:nvSpPr>
              <p:spPr>
                <a:xfrm>
                  <a:off x="312073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3DEFC88-A5D0-5C76-C983-42DF308BC4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0735" y="2460892"/>
                  <a:ext cx="731520" cy="732155"/>
                </a:xfrm>
                <a:prstGeom prst="rect">
                  <a:avLst/>
                </a:prstGeom>
                <a:blipFill>
                  <a:blip r:embed="rId5"/>
                  <a:stretch>
                    <a:fillRect r="-11111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C74E583-F9B3-F97A-C8F6-91500BCFCEDE}"/>
                    </a:ext>
                  </a:extLst>
                </p:cNvPr>
                <p:cNvSpPr/>
                <p:nvPr/>
              </p:nvSpPr>
              <p:spPr>
                <a:xfrm>
                  <a:off x="385225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C74E583-F9B3-F97A-C8F6-91500BCFCE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55" y="2460892"/>
                  <a:ext cx="731520" cy="732155"/>
                </a:xfrm>
                <a:prstGeom prst="rect">
                  <a:avLst/>
                </a:prstGeom>
                <a:blipFill>
                  <a:blip r:embed="rId6"/>
                  <a:stretch>
                    <a:fillRect r="-24603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8687233-9C4C-B0D9-653F-1BBEBA3D8EF0}"/>
                    </a:ext>
                  </a:extLst>
                </p:cNvPr>
                <p:cNvSpPr/>
                <p:nvPr/>
              </p:nvSpPr>
              <p:spPr>
                <a:xfrm>
                  <a:off x="458377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8687233-9C4C-B0D9-653F-1BBEBA3D8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775" y="2460892"/>
                  <a:ext cx="731520" cy="732155"/>
                </a:xfrm>
                <a:prstGeom prst="rect">
                  <a:avLst/>
                </a:prstGeom>
                <a:blipFill>
                  <a:blip r:embed="rId7"/>
                  <a:stretch>
                    <a:fillRect r="-9524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54602C0-7017-AEDC-8B3F-05D42A10F25F}"/>
                    </a:ext>
                  </a:extLst>
                </p:cNvPr>
                <p:cNvSpPr/>
                <p:nvPr/>
              </p:nvSpPr>
              <p:spPr>
                <a:xfrm>
                  <a:off x="5305190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C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00BC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54602C0-7017-AEDC-8B3F-05D42A10F2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5190" y="2460892"/>
                  <a:ext cx="731520" cy="732155"/>
                </a:xfrm>
                <a:prstGeom prst="rect">
                  <a:avLst/>
                </a:prstGeom>
                <a:blipFill>
                  <a:blip r:embed="rId8"/>
                  <a:stretch>
                    <a:fillRect r="-23016"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960E11-DBF7-CE5B-16CA-E05A54959818}"/>
                    </a:ext>
                  </a:extLst>
                </p:cNvPr>
                <p:cNvSpPr/>
                <p:nvPr/>
              </p:nvSpPr>
              <p:spPr>
                <a:xfrm>
                  <a:off x="6036710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960E11-DBF7-CE5B-16CA-E05A549598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6710" y="2460892"/>
                  <a:ext cx="731520" cy="7321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03A2BAA-ADF3-BCC4-3506-F70EAF0D6BD5}"/>
                    </a:ext>
                  </a:extLst>
                </p:cNvPr>
                <p:cNvSpPr/>
                <p:nvPr/>
              </p:nvSpPr>
              <p:spPr>
                <a:xfrm>
                  <a:off x="675812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03A2BAA-ADF3-BCC4-3506-F70EAF0D6B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125" y="2460892"/>
                  <a:ext cx="731520" cy="7321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F82927-A9BE-A955-58D2-23D0D3BA8E29}"/>
                </a:ext>
              </a:extLst>
            </p:cNvPr>
            <p:cNvSpPr/>
            <p:nvPr/>
          </p:nvSpPr>
          <p:spPr>
            <a:xfrm>
              <a:off x="7489645" y="2460892"/>
              <a:ext cx="1581620" cy="73215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A288F4A-8B75-5CC0-D315-F8E453777694}"/>
                    </a:ext>
                  </a:extLst>
                </p:cNvPr>
                <p:cNvSpPr/>
                <p:nvPr/>
              </p:nvSpPr>
              <p:spPr>
                <a:xfrm>
                  <a:off x="9071265" y="2460892"/>
                  <a:ext cx="731520" cy="7321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A288F4A-8B75-5CC0-D315-F8E4537776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1265" y="2460892"/>
                  <a:ext cx="731520" cy="7321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8EC6F888-5071-1D81-E666-E9955A7BE918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6100759" y="2589462"/>
            <a:ext cx="1174317" cy="504018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221;p20">
                <a:extLst>
                  <a:ext uri="{FF2B5EF4-FFF2-40B4-BE49-F238E27FC236}">
                    <a16:creationId xmlns:a16="http://schemas.microsoft.com/office/drawing/2014/main" id="{92EA8C64-A659-6C3F-CEC3-512BE981925D}"/>
                  </a:ext>
                </a:extLst>
              </p:cNvPr>
              <p:cNvSpPr txBox="1"/>
              <p:nvPr/>
            </p:nvSpPr>
            <p:spPr>
              <a:xfrm>
                <a:off x="838200" y="1637082"/>
                <a:ext cx="10515600" cy="1901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initialise un tenseur de taille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𝐹𝑀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𝐹𝑀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×(5+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avec des 0.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Pour chaque boîte :</a:t>
                </a:r>
              </a:p>
              <a:p>
                <a:pPr marL="457200" lvl="0" indent="-457200" rtl="0">
                  <a:spcBef>
                    <a:spcPts val="0"/>
                  </a:spcBef>
                  <a:spcAft>
                    <a:spcPts val="0"/>
                  </a:spcAft>
                  <a:buClr>
                    <a:srgbClr val="FA8300"/>
                  </a:buClr>
                  <a:buFont typeface="Arial" panose="020B0604020202020204" pitchFamily="34" charset="0"/>
                  <a:buChar char="•"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trouve le meilleur </a:t>
                </a:r>
                <a:r>
                  <a:rPr lang="fr-FR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prior</a:t>
                </a: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</m:t>
                    </m:r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avec la distance de Jaccard.</a:t>
                </a:r>
              </a:p>
              <a:p>
                <a:pPr marL="457200" lvl="0" indent="-457200" rtl="0">
                  <a:spcBef>
                    <a:spcPts val="0"/>
                  </a:spcBef>
                  <a:spcAft>
                    <a:spcPts val="0"/>
                  </a:spcAft>
                  <a:buClr>
                    <a:srgbClr val="FA8300"/>
                  </a:buClr>
                  <a:buFont typeface="Arial" panose="020B0604020202020204" pitchFamily="34" charset="0"/>
                  <a:buChar char="•"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place le vecteur dans la cellule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du volume du prior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</m:t>
                    </m:r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:endParaRPr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1" name="Google Shape;221;p20">
                <a:extLst>
                  <a:ext uri="{FF2B5EF4-FFF2-40B4-BE49-F238E27FC236}">
                    <a16:creationId xmlns:a16="http://schemas.microsoft.com/office/drawing/2014/main" id="{92EA8C64-A659-6C3F-CEC3-512BE981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7082"/>
                <a:ext cx="10515600" cy="1901646"/>
              </a:xfrm>
              <a:prstGeom prst="rect">
                <a:avLst/>
              </a:prstGeom>
              <a:blipFill>
                <a:blip r:embed="rId12"/>
                <a:stretch>
                  <a:fillRect l="-1217" t="-641" r="-812" b="-60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4428E74-80DA-88BD-B919-56B99DB128E3}"/>
              </a:ext>
            </a:extLst>
          </p:cNvPr>
          <p:cNvGrpSpPr/>
          <p:nvPr/>
        </p:nvGrpSpPr>
        <p:grpSpPr>
          <a:xfrm>
            <a:off x="1298448" y="4940332"/>
            <a:ext cx="4048774" cy="1416018"/>
            <a:chOff x="1298448" y="4787884"/>
            <a:chExt cx="4048774" cy="1416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69F2EA-C307-008E-695A-C33D3DF95039}"/>
                    </a:ext>
                  </a:extLst>
                </p:cNvPr>
                <p:cNvSpPr txBox="1"/>
                <p:nvPr/>
              </p:nvSpPr>
              <p:spPr>
                <a:xfrm>
                  <a:off x="1617611" y="4787884"/>
                  <a:ext cx="9809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69F2EA-C307-008E-695A-C33D3DF95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611" y="4787884"/>
                  <a:ext cx="980910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5590" t="-13115" r="-3478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A0AFF13-900A-DAF8-5E28-4F9A32C212AC}"/>
                    </a:ext>
                  </a:extLst>
                </p:cNvPr>
                <p:cNvSpPr txBox="1"/>
                <p:nvPr/>
              </p:nvSpPr>
              <p:spPr>
                <a:xfrm>
                  <a:off x="1617611" y="5242036"/>
                  <a:ext cx="9932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A0AFF13-900A-DAF8-5E28-4F9A32C21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611" y="5242036"/>
                  <a:ext cx="99322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9202" t="-14754" r="-34356" b="-36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50B9D4A-2AC1-03AA-EFCF-1E2DD8F422EC}"/>
                    </a:ext>
                  </a:extLst>
                </p:cNvPr>
                <p:cNvSpPr txBox="1"/>
                <p:nvPr/>
              </p:nvSpPr>
              <p:spPr>
                <a:xfrm>
                  <a:off x="1617611" y="5696712"/>
                  <a:ext cx="3729611" cy="5071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bSup>
                                    <m:r>
                                      <a:rPr lang="en-US" sz="24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50B9D4A-2AC1-03AA-EFCF-1E2DD8F422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611" y="5696712"/>
                  <a:ext cx="3729611" cy="50719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429EEDDC-6A14-5CFF-0C26-62D14603FE6E}"/>
                </a:ext>
              </a:extLst>
            </p:cNvPr>
            <p:cNvSpPr/>
            <p:nvPr/>
          </p:nvSpPr>
          <p:spPr>
            <a:xfrm>
              <a:off x="1298448" y="4855464"/>
              <a:ext cx="164592" cy="1174318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301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23B7-F87D-700D-0FA1-492A6948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sur la loss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5D848-A5BB-2FD6-8193-80FAF384AB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59</a:t>
            </a:fld>
            <a:endParaRPr lang="fr-FR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82FCCF-D5C2-B898-18DE-A2447ACDE985}"/>
              </a:ext>
            </a:extLst>
          </p:cNvPr>
          <p:cNvGrpSpPr/>
          <p:nvPr/>
        </p:nvGrpSpPr>
        <p:grpSpPr>
          <a:xfrm>
            <a:off x="1470919" y="2313614"/>
            <a:ext cx="8607439" cy="1656594"/>
            <a:chOff x="1470919" y="1536454"/>
            <a:chExt cx="8607439" cy="16565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13BBAA5-F8F3-CC00-DD83-98B669F67B9B}"/>
                </a:ext>
              </a:extLst>
            </p:cNvPr>
            <p:cNvGrpSpPr/>
            <p:nvPr/>
          </p:nvGrpSpPr>
          <p:grpSpPr>
            <a:xfrm>
              <a:off x="2389215" y="1536454"/>
              <a:ext cx="7413570" cy="732156"/>
              <a:chOff x="1782500" y="1660278"/>
              <a:chExt cx="7413570" cy="7321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83538094-4AEC-888F-F898-3E881AB46C0B}"/>
                      </a:ext>
                    </a:extLst>
                  </p:cNvPr>
                  <p:cNvSpPr/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000" b="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3654D606-386B-E5D1-E2AA-3F99DD0136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5103DB2-4DFB-181A-3BE2-53222356E78F}"/>
                      </a:ext>
                    </a:extLst>
                  </p:cNvPr>
                  <p:cNvSpPr/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BBF912EF-BBDA-0568-02B0-8064A1D5CC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D247FCD8-0917-1F31-C4C2-E5B5B6CB7F24}"/>
                      </a:ext>
                    </a:extLst>
                  </p:cNvPr>
                  <p:cNvSpPr/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8BA4A04-0461-D6D2-0333-15BA05694F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2C77392E-EDC3-06AA-EDD4-C0B0C536706F}"/>
                      </a:ext>
                    </a:extLst>
                  </p:cNvPr>
                  <p:cNvSpPr/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6B34D6C3-0B2C-D783-7CF6-DC3F439EEA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ABF3966C-9690-06BA-6A83-3BD926C85419}"/>
                      </a:ext>
                    </a:extLst>
                  </p:cNvPr>
                  <p:cNvSpPr/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solidFill>
                        <a:srgbClr val="00BC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ABF3966C-9690-06BA-6A83-3BD926C854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E429274-CBE6-A10D-2A4A-F09A993548B2}"/>
                      </a:ext>
                    </a:extLst>
                  </p:cNvPr>
                  <p:cNvSpPr/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D0BD4F99-DE9E-F9A1-3719-4D8075D17C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B490DF7F-CEB3-23C0-28FC-C8058D9BE519}"/>
                      </a:ext>
                    </a:extLst>
                  </p:cNvPr>
                  <p:cNvSpPr/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63A4D52E-5CF8-2758-BD0D-60411D0AA4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553355-EE7E-3F37-5804-521C40822D4E}"/>
                  </a:ext>
                </a:extLst>
              </p:cNvPr>
              <p:cNvSpPr/>
              <p:nvPr/>
            </p:nvSpPr>
            <p:spPr>
              <a:xfrm>
                <a:off x="6882930" y="1660278"/>
                <a:ext cx="1581620" cy="73215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923F4FF-3776-DAFF-2E0C-9A7F592B40A8}"/>
                      </a:ext>
                    </a:extLst>
                  </p:cNvPr>
                  <p:cNvSpPr/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2880C1D-A14B-A60B-B2AF-59988EEB11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C2E7B0-C21D-FE41-7F11-C9EF79E3CE82}"/>
                </a:ext>
              </a:extLst>
            </p:cNvPr>
            <p:cNvGrpSpPr/>
            <p:nvPr/>
          </p:nvGrpSpPr>
          <p:grpSpPr>
            <a:xfrm>
              <a:off x="2389215" y="2460892"/>
              <a:ext cx="7413570" cy="732156"/>
              <a:chOff x="1782500" y="1660278"/>
              <a:chExt cx="7413570" cy="7321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A16E1D9-A191-5160-6F71-E3593E335F29}"/>
                      </a:ext>
                    </a:extLst>
                  </p:cNvPr>
                  <p:cNvSpPr/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2000" b="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A16E1D9-A191-5160-6F71-E3593E335F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1905"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58E95C9-F09B-53D5-E168-0863D923C4CC}"/>
                      </a:ext>
                    </a:extLst>
                  </p:cNvPr>
                  <p:cNvSpPr/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58E95C9-F09B-53D5-E168-0863D923C4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1111"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2919E87-9D04-2BD0-D0E2-937418C3FA66}"/>
                      </a:ext>
                    </a:extLst>
                  </p:cNvPr>
                  <p:cNvSpPr/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2919E87-9D04-2BD0-D0E2-937418C3FA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24603"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EB4FF86-C214-7FA8-7CA2-60E9556EE86C}"/>
                      </a:ext>
                    </a:extLst>
                  </p:cNvPr>
                  <p:cNvSpPr/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EB4FF86-C214-7FA8-7CA2-60E9556EE8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9524"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B2615E5-36EE-EB60-725F-ACCB090A731B}"/>
                      </a:ext>
                    </a:extLst>
                  </p:cNvPr>
                  <p:cNvSpPr/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rgbClr val="00BC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B2615E5-36EE-EB60-725F-ACCB090A73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16"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2CC0BDC-D7BC-C359-F23B-52548D595BD6}"/>
                      </a:ext>
                    </a:extLst>
                  </p:cNvPr>
                  <p:cNvSpPr/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2CC0BDC-D7BC-C359-F23B-52548D595B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96C4092-AB46-6A71-8CBF-BFE9DCF24C7F}"/>
                      </a:ext>
                    </a:extLst>
                  </p:cNvPr>
                  <p:cNvSpPr/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96C4092-AB46-6A71-8CBF-BFE9DCF24C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41F0B1-6A1E-680E-257C-6B984131A063}"/>
                  </a:ext>
                </a:extLst>
              </p:cNvPr>
              <p:cNvSpPr/>
              <p:nvPr/>
            </p:nvSpPr>
            <p:spPr>
              <a:xfrm>
                <a:off x="6882930" y="1660278"/>
                <a:ext cx="1581620" cy="73215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7E8F65D5-BAFE-D397-63F3-D1C2E9D12862}"/>
                      </a:ext>
                    </a:extLst>
                  </p:cNvPr>
                  <p:cNvSpPr/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7E8F65D5-BAFE-D397-63F3-D1C2E9D128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Double Bracket 25">
              <a:extLst>
                <a:ext uri="{FF2B5EF4-FFF2-40B4-BE49-F238E27FC236}">
                  <a16:creationId xmlns:a16="http://schemas.microsoft.com/office/drawing/2014/main" id="{32D556E6-5EFC-8DAE-612D-ECDAFF48C501}"/>
                </a:ext>
              </a:extLst>
            </p:cNvPr>
            <p:cNvSpPr/>
            <p:nvPr/>
          </p:nvSpPr>
          <p:spPr>
            <a:xfrm>
              <a:off x="1995062" y="1536454"/>
              <a:ext cx="8083296" cy="1656593"/>
            </a:xfrm>
            <a:prstGeom prst="bracketPair">
              <a:avLst>
                <a:gd name="adj" fmla="val 8939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20E4F5D-AAD4-7CC0-2634-829EA026E4BA}"/>
                    </a:ext>
                  </a:extLst>
                </p:cNvPr>
                <p:cNvSpPr txBox="1"/>
                <p:nvPr/>
              </p:nvSpPr>
              <p:spPr>
                <a:xfrm>
                  <a:off x="1470919" y="2103140"/>
                  <a:ext cx="393762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i="1" smtClean="0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4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20E4F5D-AAD4-7CC0-2634-829EA026E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0919" y="2103140"/>
                  <a:ext cx="393762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3A81FB-3D1C-1F36-FE91-D8ECA8F6781A}"/>
              </a:ext>
            </a:extLst>
          </p:cNvPr>
          <p:cNvGrpSpPr/>
          <p:nvPr/>
        </p:nvGrpSpPr>
        <p:grpSpPr>
          <a:xfrm>
            <a:off x="1470919" y="4813029"/>
            <a:ext cx="8607439" cy="1656594"/>
            <a:chOff x="1470919" y="1536454"/>
            <a:chExt cx="8607439" cy="165659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18643F9-E660-B50F-8CA2-ED7F2FF28BA5}"/>
                </a:ext>
              </a:extLst>
            </p:cNvPr>
            <p:cNvGrpSpPr/>
            <p:nvPr/>
          </p:nvGrpSpPr>
          <p:grpSpPr>
            <a:xfrm>
              <a:off x="2389215" y="1536454"/>
              <a:ext cx="7413570" cy="732156"/>
              <a:chOff x="1782500" y="1660278"/>
              <a:chExt cx="7413570" cy="7321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BF6376EF-AB9D-21E9-330C-B2467E48A7BD}"/>
                      </a:ext>
                    </a:extLst>
                  </p:cNvPr>
                  <p:cNvSpPr/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000" b="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BF6376EF-AB9D-21E9-330C-B2467E48A7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DDA317C3-ADBF-D49A-5A80-296169954B1B}"/>
                      </a:ext>
                    </a:extLst>
                  </p:cNvPr>
                  <p:cNvSpPr/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DDA317C3-ADBF-D49A-5A80-296169954B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A67A48C-B93D-179F-B141-BEDA972B2EFB}"/>
                      </a:ext>
                    </a:extLst>
                  </p:cNvPr>
                  <p:cNvSpPr/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A67A48C-B93D-179F-B141-BEDA972B2E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1C54F6A6-4484-116F-05BF-90CF342D800C}"/>
                      </a:ext>
                    </a:extLst>
                  </p:cNvPr>
                  <p:cNvSpPr/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1C54F6A6-4484-116F-05BF-90CF342D80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BA23036D-98EB-50C7-13BD-51F804BB842D}"/>
                      </a:ext>
                    </a:extLst>
                  </p:cNvPr>
                  <p:cNvSpPr/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solidFill>
                        <a:srgbClr val="00BC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BA23036D-98EB-50C7-13BD-51F804BB8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F432DD9-94F5-D3E2-D25F-8E463D411684}"/>
                      </a:ext>
                    </a:extLst>
                  </p:cNvPr>
                  <p:cNvSpPr/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F432DD9-94F5-D3E2-D25F-8E463D4116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22BB7059-A4B3-9EF6-2CB4-2C9B97C569A4}"/>
                      </a:ext>
                    </a:extLst>
                  </p:cNvPr>
                  <p:cNvSpPr/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22BB7059-A4B3-9EF6-2CB4-2C9B97C569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FE829D8-82C4-6258-4B9A-84773EF8B9D4}"/>
                  </a:ext>
                </a:extLst>
              </p:cNvPr>
              <p:cNvSpPr/>
              <p:nvPr/>
            </p:nvSpPr>
            <p:spPr>
              <a:xfrm>
                <a:off x="6882930" y="1660278"/>
                <a:ext cx="1581620" cy="73215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E7000C6-C1D5-F63C-0031-68E03FAA6197}"/>
                      </a:ext>
                    </a:extLst>
                  </p:cNvPr>
                  <p:cNvSpPr/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E7000C6-C1D5-F63C-0031-68E03FAA61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9806577-F9FF-116A-CED0-DE5D9D91C490}"/>
                </a:ext>
              </a:extLst>
            </p:cNvPr>
            <p:cNvGrpSpPr/>
            <p:nvPr/>
          </p:nvGrpSpPr>
          <p:grpSpPr>
            <a:xfrm>
              <a:off x="2389215" y="2460892"/>
              <a:ext cx="7413570" cy="732156"/>
              <a:chOff x="1782500" y="1660278"/>
              <a:chExt cx="7413570" cy="7321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F5E8DDB-7D16-98C6-5DF0-94F68294FD7D}"/>
                      </a:ext>
                    </a:extLst>
                  </p:cNvPr>
                  <p:cNvSpPr/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oMath>
                      </m:oMathPara>
                    </a14:m>
                    <a:endParaRPr lang="en-US" sz="2000" b="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F5E8DDB-7D16-98C6-5DF0-94F68294F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500" y="1660279"/>
                    <a:ext cx="731520" cy="73215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77BEE50D-5BEE-2D2A-E332-D23EDF2FF1F5}"/>
                      </a:ext>
                    </a:extLst>
                  </p:cNvPr>
                  <p:cNvSpPr/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77BEE50D-5BEE-2D2A-E332-D23EDF2FF1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020" y="1660278"/>
                    <a:ext cx="731520" cy="73215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FB0B7D4F-405B-3BDF-030A-701A1ACCE07F}"/>
                      </a:ext>
                    </a:extLst>
                  </p:cNvPr>
                  <p:cNvSpPr/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FB0B7D4F-405B-3BDF-030A-701A1ACCE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5540" y="1660278"/>
                    <a:ext cx="731520" cy="73215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74223A1-4D61-EF36-87EC-73F5EB10C1A4}"/>
                      </a:ext>
                    </a:extLst>
                  </p:cNvPr>
                  <p:cNvSpPr/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74223A1-4D61-EF36-87EC-73F5EB10C1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7060" y="1660278"/>
                    <a:ext cx="731520" cy="73215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4E2BABCC-324F-D8F3-2E33-493E3298AF9A}"/>
                      </a:ext>
                    </a:extLst>
                  </p:cNvPr>
                  <p:cNvSpPr/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acc>
                        </m:oMath>
                      </m:oMathPara>
                    </a14:m>
                    <a:endParaRPr lang="en-US" sz="2000" b="1" dirty="0">
                      <a:solidFill>
                        <a:srgbClr val="00BC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4E2BABCC-324F-D8F3-2E33-493E3298AF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8475" y="1660278"/>
                    <a:ext cx="731520" cy="73215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23016"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2106BA2-434F-D84D-3555-84DD861C1A03}"/>
                      </a:ext>
                    </a:extLst>
                  </p:cNvPr>
                  <p:cNvSpPr/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2106BA2-434F-D84D-3555-84DD861C1A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9995" y="1660278"/>
                    <a:ext cx="731520" cy="73215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7AF8D98-1071-FFA0-A25C-7EEC8C839053}"/>
                      </a:ext>
                    </a:extLst>
                  </p:cNvPr>
                  <p:cNvSpPr/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7AF8D98-1071-FFA0-A25C-7EEC8C8390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410" y="1660278"/>
                    <a:ext cx="731520" cy="73215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A590B1-8D23-3BC4-8E2C-B301115F5CCE}"/>
                  </a:ext>
                </a:extLst>
              </p:cNvPr>
              <p:cNvSpPr/>
              <p:nvPr/>
            </p:nvSpPr>
            <p:spPr>
              <a:xfrm>
                <a:off x="6882930" y="1660278"/>
                <a:ext cx="1581620" cy="73215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C00000"/>
                    </a:solidFill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62FA35D-33CF-4532-53BD-D190CE9ED3C6}"/>
                      </a:ext>
                    </a:extLst>
                  </p:cNvPr>
                  <p:cNvSpPr/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62FA35D-33CF-4532-53BD-D190CE9ED3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4550" y="1660278"/>
                    <a:ext cx="731520" cy="73215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 w="38100"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Double Bracket 32">
              <a:extLst>
                <a:ext uri="{FF2B5EF4-FFF2-40B4-BE49-F238E27FC236}">
                  <a16:creationId xmlns:a16="http://schemas.microsoft.com/office/drawing/2014/main" id="{D0A57783-EB93-8C7E-6A13-98557C3A230B}"/>
                </a:ext>
              </a:extLst>
            </p:cNvPr>
            <p:cNvSpPr/>
            <p:nvPr/>
          </p:nvSpPr>
          <p:spPr>
            <a:xfrm>
              <a:off x="1995062" y="1536454"/>
              <a:ext cx="8083296" cy="1656593"/>
            </a:xfrm>
            <a:prstGeom prst="bracketPair">
              <a:avLst>
                <a:gd name="adj" fmla="val 8939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DD5A5EB-F384-0897-DCEC-ADB0DDFA9C2D}"/>
                    </a:ext>
                  </a:extLst>
                </p:cNvPr>
                <p:cNvSpPr txBox="1"/>
                <p:nvPr/>
              </p:nvSpPr>
              <p:spPr>
                <a:xfrm>
                  <a:off x="1470919" y="2103140"/>
                  <a:ext cx="393762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i="1" smtClean="0">
                            <a:solidFill>
                              <a:srgbClr val="FA83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US" sz="34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DD5A5EB-F384-0897-DCEC-ADB0DDFA9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0919" y="2103140"/>
                  <a:ext cx="393762" cy="52322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Google Shape;221;p20">
            <a:extLst>
              <a:ext uri="{FF2B5EF4-FFF2-40B4-BE49-F238E27FC236}">
                <a16:creationId xmlns:a16="http://schemas.microsoft.com/office/drawing/2014/main" id="{C3883BB1-4825-7ACD-37C9-71444CDA428E}"/>
              </a:ext>
            </a:extLst>
          </p:cNvPr>
          <p:cNvSpPr txBox="1"/>
          <p:nvPr/>
        </p:nvSpPr>
        <p:spPr>
          <a:xfrm>
            <a:off x="838200" y="1637082"/>
            <a:ext cx="10902696" cy="65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Cas 1 : la cellule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contient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effectivement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une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boîte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: regression sur la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boîte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21;p20">
            <a:extLst>
              <a:ext uri="{FF2B5EF4-FFF2-40B4-BE49-F238E27FC236}">
                <a16:creationId xmlns:a16="http://schemas.microsoft.com/office/drawing/2014/main" id="{7096C07C-DD7B-874B-95E2-50BF8DBB0F88}"/>
              </a:ext>
            </a:extLst>
          </p:cNvPr>
          <p:cNvSpPr txBox="1"/>
          <p:nvPr/>
        </p:nvSpPr>
        <p:spPr>
          <a:xfrm>
            <a:off x="838200" y="4063482"/>
            <a:ext cx="10902696" cy="65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Cas 2 : la cellule ne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contient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pas de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boîte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: regression sur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l’objectness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22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Formalisation de la détection</a:t>
            </a: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grpSp>
        <p:nvGrpSpPr>
          <p:cNvPr id="143" name="Google Shape;143;p17"/>
          <p:cNvGrpSpPr/>
          <p:nvPr/>
        </p:nvGrpSpPr>
        <p:grpSpPr>
          <a:xfrm>
            <a:off x="446925" y="2331675"/>
            <a:ext cx="4182976" cy="2920725"/>
            <a:chOff x="6981825" y="3512775"/>
            <a:chExt cx="4182976" cy="2920725"/>
          </a:xfrm>
        </p:grpSpPr>
        <p:pic>
          <p:nvPicPr>
            <p:cNvPr id="144" name="Google Shape;144;p17"/>
            <p:cNvPicPr preferRelativeResize="0"/>
            <p:nvPr/>
          </p:nvPicPr>
          <p:blipFill rotWithShape="1">
            <a:blip r:embed="rId3">
              <a:alphaModFix/>
            </a:blip>
            <a:srcRect l="19238" t="8733" r="10546" b="4105"/>
            <a:stretch/>
          </p:blipFill>
          <p:spPr>
            <a:xfrm>
              <a:off x="6981825" y="3512775"/>
              <a:ext cx="4182976" cy="292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7"/>
            <p:cNvSpPr/>
            <p:nvPr/>
          </p:nvSpPr>
          <p:spPr>
            <a:xfrm>
              <a:off x="7239000" y="4181475"/>
              <a:ext cx="1428600" cy="1447800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505825" y="3600450"/>
              <a:ext cx="2581200" cy="2495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7"/>
          <p:cNvSpPr txBox="1"/>
          <p:nvPr/>
        </p:nvSpPr>
        <p:spPr>
          <a:xfrm>
            <a:off x="446925" y="5660625"/>
            <a:ext cx="58452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 nombre de sortie dépend du contenu de l’entrée</a:t>
            </a:r>
            <a:endParaRPr sz="2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 rot="10800000" flipH="1">
            <a:off x="1428750" y="1959975"/>
            <a:ext cx="5412900" cy="1040400"/>
          </a:xfrm>
          <a:prstGeom prst="bentConnector3">
            <a:avLst>
              <a:gd name="adj1" fmla="val 3553"/>
            </a:avLst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7"/>
          <p:cNvCxnSpPr>
            <a:cxnSpLocks/>
            <a:endCxn id="155" idx="1"/>
          </p:cNvCxnSpPr>
          <p:nvPr/>
        </p:nvCxnSpPr>
        <p:spPr>
          <a:xfrm>
            <a:off x="4545875" y="4048075"/>
            <a:ext cx="2295599" cy="1081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BB49D-8563-BD32-70B8-1C640065EC73}"/>
              </a:ext>
            </a:extLst>
          </p:cNvPr>
          <p:cNvGrpSpPr/>
          <p:nvPr/>
        </p:nvGrpSpPr>
        <p:grpSpPr>
          <a:xfrm>
            <a:off x="6841525" y="1378375"/>
            <a:ext cx="4003224" cy="2448375"/>
            <a:chOff x="6841525" y="1378375"/>
            <a:chExt cx="4003224" cy="2448375"/>
          </a:xfrm>
        </p:grpSpPr>
        <p:sp>
          <p:nvSpPr>
            <p:cNvPr id="140" name="Google Shape;140;p17"/>
            <p:cNvSpPr/>
            <p:nvPr/>
          </p:nvSpPr>
          <p:spPr>
            <a:xfrm>
              <a:off x="6841525" y="1382950"/>
              <a:ext cx="4003224" cy="24438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C89037-69D4-C062-EE3F-C2035EB4B418}"/>
                </a:ext>
              </a:extLst>
            </p:cNvPr>
            <p:cNvGrpSpPr/>
            <p:nvPr/>
          </p:nvGrpSpPr>
          <p:grpSpPr>
            <a:xfrm>
              <a:off x="8837566" y="1500612"/>
              <a:ext cx="1886452" cy="2199325"/>
              <a:chOff x="8610575" y="1505188"/>
              <a:chExt cx="1886452" cy="219932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8" name="Google Shape;148;p17"/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701004586"/>
                      </p:ext>
                    </p:extLst>
                  </p:nvPr>
                </p:nvGraphicFramePr>
                <p:xfrm>
                  <a:off x="8610575" y="1524838"/>
                  <a:ext cx="720000" cy="2160000"/>
                </p:xfrm>
                <a:graphic>
                  <a:graphicData uri="http://schemas.openxmlformats.org/drawingml/2006/table">
                    <a:tbl>
                      <a:tblPr>
                        <a:noFill/>
                        <a:tableStyleId>{EAA12436-515C-4E44-829E-E64E2545583F}</a:tableStyleId>
                      </a:tblPr>
                      <a:tblGrid>
                        <a:gridCol w="720000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</a:tblGrid>
                      <a:tr h="734725">
                        <a:tc>
                          <a:txBody>
                            <a:bodyPr/>
                            <a:lstStyle/>
                            <a:p>
                              <a:pPr marL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fr-FR" dirty="0"/>
                                <a:t>0.95</a:t>
                              </a:r>
                              <a:endParaRPr dirty="0"/>
                            </a:p>
                          </a:txBody>
                          <a:tcPr marL="91425" marR="91425" marT="91425" marB="91425" anchor="ctr">
                            <a:lnL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L>
                            <a:lnR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R>
                            <a:lnT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T>
                            <a:lnB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B>
                            <a:solidFill>
                              <a:schemeClr val="lt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  <a:tr h="734725">
                        <a:tc>
                          <a:txBody>
                            <a:bodyPr/>
                            <a:lstStyle/>
                            <a:p>
                              <a:pPr marL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fr-FR"/>
                                <a:t>0.03</a:t>
                              </a:r>
                              <a:endParaRPr/>
                            </a:p>
                          </a:txBody>
                          <a:tcPr marL="91425" marR="91425" marT="91425" marB="91425" anchor="ctr">
                            <a:lnL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L>
                            <a:lnR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R>
                            <a:lnT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T>
                            <a:lnB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B>
                            <a:solidFill>
                              <a:schemeClr val="lt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1"/>
                          </a:ext>
                        </a:extLst>
                      </a:tr>
                      <a:tr h="690550">
                        <a:tc>
                          <a:txBody>
                            <a:bodyPr/>
                            <a:lstStyle/>
                            <a:p>
                              <a:pPr marL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fr-FR" dirty="0"/>
                                <a:t>0.02</a:t>
                              </a:r>
                              <a:endParaRPr dirty="0"/>
                            </a:p>
                          </a:txBody>
                          <a:tcPr marL="91425" marR="91425" marT="91425" marB="91425" anchor="ctr">
                            <a:lnL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L>
                            <a:lnR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R>
                            <a:lnT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T>
                            <a:lnB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B>
                            <a:solidFill>
                              <a:schemeClr val="lt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2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48" name="Google Shape;148;p17"/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701004586"/>
                      </p:ext>
                    </p:extLst>
                  </p:nvPr>
                </p:nvGraphicFramePr>
                <p:xfrm>
                  <a:off x="8610575" y="1524838"/>
                  <a:ext cx="720000" cy="2160000"/>
                </p:xfrm>
                <a:graphic>
                  <a:graphicData uri="http://schemas.openxmlformats.org/drawingml/2006/table">
                    <a:tbl>
                      <a:tblPr>
                        <a:noFill/>
                        <a:tableStyleId>{EAA12436-515C-4E44-829E-E64E2545583F}</a:tableStyleId>
                      </a:tblPr>
                      <a:tblGrid>
                        <a:gridCol w="720000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</a:tblGrid>
                      <a:tr h="734725">
                        <a:tc>
                          <a:txBody>
                            <a:bodyPr/>
                            <a:lstStyle/>
                            <a:p>
                              <a:pPr marL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fr-FR" dirty="0"/>
                                <a:t>0.95</a:t>
                              </a:r>
                              <a:endParaRPr dirty="0"/>
                            </a:p>
                          </a:txBody>
                          <a:tcPr marL="91425" marR="91425" marT="91425" marB="91425" anchor="ctr">
                            <a:lnL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L>
                            <a:lnR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R>
                            <a:lnT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T>
                            <a:lnB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B>
                            <a:solidFill>
                              <a:schemeClr val="lt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  <a:tr h="734725">
                        <a:tc>
                          <a:txBody>
                            <a:bodyPr/>
                            <a:lstStyle/>
                            <a:p>
                              <a:pPr marL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fr-FR"/>
                                <a:t>0.03</a:t>
                              </a:r>
                              <a:endParaRPr/>
                            </a:p>
                          </a:txBody>
                          <a:tcPr marL="91425" marR="91425" marT="91425" marB="91425" anchor="ctr">
                            <a:lnL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L>
                            <a:lnR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R>
                            <a:lnT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T>
                            <a:lnB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B>
                            <a:solidFill>
                              <a:schemeClr val="lt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1"/>
                          </a:ext>
                        </a:extLst>
                      </a:tr>
                      <a:tr h="690550">
                        <a:tc>
                          <a:txBody>
                            <a:bodyPr/>
                            <a:lstStyle/>
                            <a:p>
                              <a:pPr marL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fr-FR" dirty="0"/>
                                <a:t>0.02</a:t>
                              </a:r>
                              <a:endParaRPr dirty="0"/>
                            </a:p>
                          </a:txBody>
                          <a:tcPr marL="91425" marR="91425" marT="91425" marB="91425" anchor="ctr">
                            <a:lnL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L>
                            <a:lnR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R>
                            <a:lnT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T>
                            <a:lnB w="38100" cap="flat" cmpd="sng">
                              <a:solidFill>
                                <a:schemeClr val="accent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B>
                            <a:solidFill>
                              <a:schemeClr val="lt1"/>
                            </a:solidFill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2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p:grpSp>
            <p:nvGrpSpPr>
              <p:cNvPr id="149" name="Google Shape;149;p17"/>
              <p:cNvGrpSpPr/>
              <p:nvPr/>
            </p:nvGrpSpPr>
            <p:grpSpPr>
              <a:xfrm>
                <a:off x="9451314" y="1505188"/>
                <a:ext cx="1045713" cy="2199325"/>
                <a:chOff x="8227000" y="2964700"/>
                <a:chExt cx="1774200" cy="2199325"/>
              </a:xfrm>
            </p:grpSpPr>
            <p:sp>
              <p:nvSpPr>
                <p:cNvPr id="150" name="Google Shape;150;p17"/>
                <p:cNvSpPr txBox="1"/>
                <p:nvPr/>
              </p:nvSpPr>
              <p:spPr>
                <a:xfrm>
                  <a:off x="8227000" y="2964700"/>
                  <a:ext cx="1774200" cy="73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-FR" sz="280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chat</a:t>
                  </a:r>
                  <a:endParaRPr sz="28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17"/>
                <p:cNvSpPr txBox="1"/>
                <p:nvPr/>
              </p:nvSpPr>
              <p:spPr>
                <a:xfrm>
                  <a:off x="8227000" y="3699425"/>
                  <a:ext cx="1774200" cy="73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-FR" sz="280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chien</a:t>
                  </a:r>
                  <a:endParaRPr sz="28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17"/>
                <p:cNvSpPr txBox="1"/>
                <p:nvPr/>
              </p:nvSpPr>
              <p:spPr>
                <a:xfrm>
                  <a:off x="8227000" y="4431725"/>
                  <a:ext cx="1774200" cy="73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-FR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lapin</a:t>
                  </a:r>
                  <a:endParaRPr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Google Shape;156;p17"/>
                <p:cNvSpPr txBox="1"/>
                <p:nvPr/>
              </p:nvSpPr>
              <p:spPr>
                <a:xfrm>
                  <a:off x="6841525" y="1378375"/>
                  <a:ext cx="1791600" cy="244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-FR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Objet #0</a:t>
                  </a:r>
                </a:p>
                <a:p>
                  <a:pPr marL="457200" lvl="0" indent="-40640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800"/>
                    <a:buFont typeface="Calibri"/>
                    <a:buChar char="-"/>
                  </a:pPr>
                  <a14:m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=30</m:t>
                      </m:r>
                    </m:oMath>
                  </a14:m>
                  <a:endPara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lvl="0" indent="-40640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800"/>
                    <a:buFont typeface="Calibri"/>
                    <a:buChar char="-"/>
                  </a:pP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=25</m:t>
                      </m:r>
                    </m:oMath>
                  </a14:m>
                  <a:endPara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lvl="0" indent="-40640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800"/>
                    <a:buFont typeface="Calibri"/>
                    <a:buChar char="-"/>
                  </a:pP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=50</m:t>
                      </m:r>
                    </m:oMath>
                  </a14:m>
                  <a:endParaRPr lang="en-US" sz="2800" b="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lvl="0" indent="-40640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800"/>
                    <a:buFont typeface="Calibri"/>
                    <a:buChar char="-"/>
                  </a:pP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=50</m:t>
                      </m:r>
                    </m:oMath>
                  </a14:m>
                  <a:endPara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56" name="Google Shape;156;p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525" y="1378375"/>
                  <a:ext cx="1791600" cy="2443800"/>
                </a:xfrm>
                <a:prstGeom prst="rect">
                  <a:avLst/>
                </a:prstGeom>
                <a:blipFill>
                  <a:blip r:embed="rId4"/>
                  <a:stretch>
                    <a:fillRect l="-68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Google Shape;157;p17"/>
          <p:cNvSpPr/>
          <p:nvPr/>
        </p:nvSpPr>
        <p:spPr>
          <a:xfrm>
            <a:off x="6841474" y="3912550"/>
            <a:ext cx="4003223" cy="24438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BD262-F957-0FAA-E641-4F16C44BD16E}"/>
              </a:ext>
            </a:extLst>
          </p:cNvPr>
          <p:cNvGrpSpPr/>
          <p:nvPr/>
        </p:nvGrpSpPr>
        <p:grpSpPr>
          <a:xfrm>
            <a:off x="8843085" y="4030212"/>
            <a:ext cx="1886452" cy="2199325"/>
            <a:chOff x="8633125" y="4050625"/>
            <a:chExt cx="1886452" cy="2199325"/>
          </a:xfrm>
        </p:grpSpPr>
        <p:graphicFrame>
          <p:nvGraphicFramePr>
            <p:cNvPr id="158" name="Google Shape;158;p17"/>
            <p:cNvGraphicFramePr/>
            <p:nvPr>
              <p:extLst>
                <p:ext uri="{D42A27DB-BD31-4B8C-83A1-F6EECF244321}">
                  <p14:modId xmlns:p14="http://schemas.microsoft.com/office/powerpoint/2010/main" val="3258028658"/>
                </p:ext>
              </p:extLst>
            </p:nvPr>
          </p:nvGraphicFramePr>
          <p:xfrm>
            <a:off x="8633125" y="4070275"/>
            <a:ext cx="720000" cy="2160000"/>
          </p:xfrm>
          <a:graphic>
            <a:graphicData uri="http://schemas.openxmlformats.org/drawingml/2006/table">
              <a:tbl>
                <a:tblPr>
                  <a:noFill/>
                  <a:tableStyleId>{EAA12436-515C-4E44-829E-E64E2545583F}</a:tableStyleId>
                </a:tblPr>
                <a:tblGrid>
                  <a:gridCol w="7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73472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/>
                          <a:t>0.04</a:t>
                        </a:r>
                        <a:endParaRPr/>
                      </a:p>
                    </a:txBody>
                    <a:tcPr marL="91425" marR="91425" marT="91425" marB="91425" anchor="ctr">
                      <a:lnL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3472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/>
                          <a:t>0.92</a:t>
                        </a:r>
                        <a:endParaRPr/>
                      </a:p>
                    </a:txBody>
                    <a:tcPr marL="91425" marR="91425" marT="91425" marB="91425" anchor="ctr">
                      <a:lnL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905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dirty="0"/>
                          <a:t>0.04</a:t>
                        </a:r>
                        <a:endParaRPr dirty="0"/>
                      </a:p>
                    </a:txBody>
                    <a:tcPr marL="91425" marR="91425" marT="91425" marB="91425" anchor="ctr">
                      <a:lnL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159" name="Google Shape;159;p17"/>
            <p:cNvGrpSpPr/>
            <p:nvPr/>
          </p:nvGrpSpPr>
          <p:grpSpPr>
            <a:xfrm>
              <a:off x="9473864" y="4050625"/>
              <a:ext cx="1045713" cy="2199325"/>
              <a:chOff x="8227000" y="2964700"/>
              <a:chExt cx="1774200" cy="2199325"/>
            </a:xfrm>
          </p:grpSpPr>
          <p:sp>
            <p:nvSpPr>
              <p:cNvPr id="160" name="Google Shape;160;p17"/>
              <p:cNvSpPr txBox="1"/>
              <p:nvPr/>
            </p:nvSpPr>
            <p:spPr>
              <a:xfrm>
                <a:off x="8227000" y="2964700"/>
                <a:ext cx="1774200" cy="7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chat</a:t>
                </a:r>
                <a:endParaRPr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7"/>
              <p:cNvSpPr txBox="1"/>
              <p:nvPr/>
            </p:nvSpPr>
            <p:spPr>
              <a:xfrm>
                <a:off x="8227000" y="3699425"/>
                <a:ext cx="1774200" cy="7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chien</a:t>
                </a:r>
                <a:endParaRPr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7"/>
              <p:cNvSpPr txBox="1"/>
              <p:nvPr/>
            </p:nvSpPr>
            <p:spPr>
              <a:xfrm>
                <a:off x="8227000" y="4431725"/>
                <a:ext cx="1774200" cy="7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lapin</a:t>
                </a:r>
                <a:endParaRPr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Google Shape;155;p17"/>
              <p:cNvSpPr txBox="1"/>
              <p:nvPr/>
            </p:nvSpPr>
            <p:spPr>
              <a:xfrm>
                <a:off x="6841474" y="3907975"/>
                <a:ext cx="2083039" cy="24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Objet #1</a:t>
                </a:r>
              </a:p>
              <a:p>
                <a:pPr marL="457200" lvl="0" indent="-4064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Calibri"/>
                  <a:buChar char="-"/>
                </a:pP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𝑥</m:t>
                    </m:r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=120</m:t>
                    </m:r>
                  </m:oMath>
                </a14:m>
                <a:endPara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4064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Calibri"/>
                  <a:buChar char="-"/>
                </a:pP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=35</m:t>
                    </m:r>
                  </m:oMath>
                </a14:m>
                <a:endPara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4064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Calibri"/>
                  <a:buChar char="-"/>
                </a:pP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</m:oMath>
                </a14:m>
                <a:endParaRPr lang="fr-FR" sz="2800" b="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4064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Calibri"/>
                  <a:buChar char="-"/>
                </a:pP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h</m:t>
                    </m:r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</m:oMath>
                </a14:m>
                <a:endParaRPr lang="fr-FR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5" name="Google Shape;155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474" y="3907975"/>
                <a:ext cx="2083039" cy="2443800"/>
              </a:xfrm>
              <a:prstGeom prst="rect">
                <a:avLst/>
              </a:prstGeom>
              <a:blipFill>
                <a:blip r:embed="rId5"/>
                <a:stretch>
                  <a:fillRect l="-58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DB93-6C31-CE77-FF0C-B4775294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21343-E955-5CD4-FAFD-F1B5AD5AD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60</a:t>
            </a:fld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4E84D-01CB-6C5C-1765-720CF7C1B975}"/>
              </a:ext>
            </a:extLst>
          </p:cNvPr>
          <p:cNvGrpSpPr/>
          <p:nvPr/>
        </p:nvGrpSpPr>
        <p:grpSpPr>
          <a:xfrm>
            <a:off x="838200" y="1450765"/>
            <a:ext cx="7880194" cy="4974845"/>
            <a:chOff x="2521964" y="1431715"/>
            <a:chExt cx="7880194" cy="4974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AE17F35-D825-0A5B-400E-2D99F4DC989C}"/>
                    </a:ext>
                  </a:extLst>
                </p:cNvPr>
                <p:cNvSpPr txBox="1"/>
                <p:nvPr/>
              </p:nvSpPr>
              <p:spPr>
                <a:xfrm>
                  <a:off x="2521964" y="1431715"/>
                  <a:ext cx="6760120" cy="990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b="1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AE17F35-D825-0A5B-400E-2D99F4DC9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964" y="1431715"/>
                  <a:ext cx="6760120" cy="9902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8EEFBD2-7CB1-5D84-352C-0E7CF6B80B57}"/>
                    </a:ext>
                  </a:extLst>
                </p:cNvPr>
                <p:cNvSpPr txBox="1"/>
                <p:nvPr/>
              </p:nvSpPr>
              <p:spPr>
                <a:xfrm>
                  <a:off x="2788664" y="2425490"/>
                  <a:ext cx="7613494" cy="990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20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b="1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𝑤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𝑖𝑗𝑘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rad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acc>
                                                          <m:accPr>
                                                            <m:chr m:val="̂"/>
                                                            <m:ctrlPr>
                                                              <a:rPr lang="en-US" sz="2200" b="0" i="1" smtClean="0">
                                                                <a:solidFill>
                                                                  <a:srgbClr val="FA83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accPr>
                                                          <m:e>
                                                            <m:r>
                                                              <a:rPr lang="en-US" sz="2200" b="0" i="1" smtClean="0">
                                                                <a:solidFill>
                                                                  <a:srgbClr val="FA83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𝑤</m:t>
                                                            </m:r>
                                                          </m:e>
                                                        </m:acc>
                                                      </m:e>
                                                      <m:sub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𝑖𝑗𝑘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ra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sz="2200" i="1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200" i="1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200" i="1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𝑖𝑗𝑘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rad>
                                                <m:r>
                                                  <a:rPr lang="en-US" sz="2200" i="1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sz="2200" i="1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200" i="1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acc>
                                                          <m:accPr>
                                                            <m:chr m:val="̂"/>
                                                            <m:ctrlPr>
                                                              <a:rPr lang="en-US" sz="2200" i="1">
                                                                <a:solidFill>
                                                                  <a:srgbClr val="FA83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accPr>
                                                          <m:e>
                                                            <m:r>
                                                              <a:rPr lang="en-US" sz="2200" b="0" i="1" smtClean="0">
                                                                <a:solidFill>
                                                                  <a:srgbClr val="FA83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h</m:t>
                                                            </m:r>
                                                          </m:e>
                                                        </m:acc>
                                                      </m:e>
                                                      <m:sub>
                                                        <m:r>
                                                          <a:rPr lang="en-US" sz="2200" i="1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𝑖𝑗𝑘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ra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8EEFBD2-7CB1-5D84-352C-0E7CF6B80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664" y="2425490"/>
                  <a:ext cx="7613494" cy="9902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E7BD3E-2875-BCCB-7372-96C458BBA083}"/>
                    </a:ext>
                  </a:extLst>
                </p:cNvPr>
                <p:cNvSpPr txBox="1"/>
                <p:nvPr/>
              </p:nvSpPr>
              <p:spPr>
                <a:xfrm>
                  <a:off x="2788664" y="3428994"/>
                  <a:ext cx="5669757" cy="990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20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b="1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𝑖𝑗𝑘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𝑜𝑏𝑗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200" b="0" i="0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IoU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;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FA83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E7BD3E-2875-BCCB-7372-96C458BBA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664" y="3428994"/>
                  <a:ext cx="5669757" cy="9902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CD3D20F-C208-F29B-7B54-DA6C73A0B6DC}"/>
                    </a:ext>
                  </a:extLst>
                </p:cNvPr>
                <p:cNvSpPr txBox="1"/>
                <p:nvPr/>
              </p:nvSpPr>
              <p:spPr>
                <a:xfrm>
                  <a:off x="2788664" y="4424222"/>
                  <a:ext cx="4769383" cy="990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20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b="1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𝑖𝑗𝑘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𝑜𝑏𝑗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CD3D20F-C208-F29B-7B54-DA6C73A0B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664" y="4424222"/>
                  <a:ext cx="4769383" cy="9902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5975F1-5E6D-9CBB-D2F7-A655C2BAB2A5}"/>
                    </a:ext>
                  </a:extLst>
                </p:cNvPr>
                <p:cNvSpPr txBox="1"/>
                <p:nvPr/>
              </p:nvSpPr>
              <p:spPr>
                <a:xfrm>
                  <a:off x="2788664" y="5414429"/>
                  <a:ext cx="4702762" cy="9921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20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200" b="0" i="1" smtClean="0">
                                    <a:solidFill>
                                      <a:srgbClr val="FA83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i="1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b="1" i="1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</m:e>
                                </m:nary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FA83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𝑖𝑗𝑘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FA83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FA8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𝑖𝑗𝑘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FA83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200" b="0" i="1" smtClean="0">
                                            <a:solidFill>
                                              <a:srgbClr val="FA83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>
                    <a:solidFill>
                      <a:srgbClr val="FA83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5975F1-5E6D-9CBB-D2F7-A655C2BAB2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664" y="5414429"/>
                  <a:ext cx="4702762" cy="9921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5EEE9B-AD63-CA16-C5F7-84080240EE67}"/>
              </a:ext>
            </a:extLst>
          </p:cNvPr>
          <p:cNvSpPr txBox="1"/>
          <p:nvPr/>
        </p:nvSpPr>
        <p:spPr>
          <a:xfrm>
            <a:off x="8067675" y="5202646"/>
            <a:ext cx="108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8300"/>
                </a:solidFill>
              </a:rPr>
              <a:t>wtf?</a:t>
            </a:r>
          </a:p>
        </p:txBody>
      </p:sp>
    </p:spTree>
    <p:extLst>
      <p:ext uri="{BB962C8B-B14F-4D97-AF65-F5344CB8AC3E}">
        <p14:creationId xmlns:p14="http://schemas.microsoft.com/office/powerpoint/2010/main" val="1021155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9031-0338-417B-E565-0FE4CA9D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6210-3982-72FB-2953-F7D215A9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16A7C-898F-DAC2-1ED3-4B297057C9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61</a:t>
            </a:fld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2C349-25D0-036F-AC9D-3BC1F1C4BBA3}"/>
              </a:ext>
            </a:extLst>
          </p:cNvPr>
          <p:cNvGrpSpPr/>
          <p:nvPr/>
        </p:nvGrpSpPr>
        <p:grpSpPr>
          <a:xfrm>
            <a:off x="838200" y="1450765"/>
            <a:ext cx="7880194" cy="4974845"/>
            <a:chOff x="2521964" y="1431715"/>
            <a:chExt cx="7880194" cy="4974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F6EC2C-6549-8082-6910-EB9C7EF309AE}"/>
                    </a:ext>
                  </a:extLst>
                </p:cNvPr>
                <p:cNvSpPr txBox="1"/>
                <p:nvPr/>
              </p:nvSpPr>
              <p:spPr>
                <a:xfrm>
                  <a:off x="2521964" y="1431715"/>
                  <a:ext cx="6760120" cy="990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b="1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2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F6EC2C-6549-8082-6910-EB9C7EF30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964" y="1431715"/>
                  <a:ext cx="6760120" cy="9902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A71547-3520-1614-CF17-2701781CAE55}"/>
                    </a:ext>
                  </a:extLst>
                </p:cNvPr>
                <p:cNvSpPr txBox="1"/>
                <p:nvPr/>
              </p:nvSpPr>
              <p:spPr>
                <a:xfrm>
                  <a:off x="2788664" y="2425490"/>
                  <a:ext cx="7613494" cy="990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b="0" i="1" smtClean="0">
                                                <a:solidFill>
                                                  <a:schemeClr val="accent5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b="1" i="1" smtClean="0">
                                                <a:solidFill>
                                                  <a:schemeClr val="accent5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solidFill>
                                                  <a:schemeClr val="accent5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chemeClr val="accent5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chemeClr val="accent5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𝑤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𝑖𝑗𝑘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rad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chemeClr val="accent5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chemeClr val="accent5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acc>
                                                          <m:accPr>
                                                            <m:chr m:val="̂"/>
                                                            <m:ctrlPr>
                                                              <a:rPr lang="en-US" sz="2200" b="0" i="1" smtClean="0">
                                                                <a:solidFill>
                                                                  <a:schemeClr val="accent5">
                                                                    <a:lumMod val="75000"/>
                                                                  </a:schemeClr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accPr>
                                                          <m:e>
                                                            <m:r>
                                                              <a:rPr lang="en-US" sz="2200" b="0" i="1" smtClean="0">
                                                                <a:solidFill>
                                                                  <a:schemeClr val="accent5">
                                                                    <a:lumMod val="75000"/>
                                                                  </a:schemeClr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𝑤</m:t>
                                                            </m:r>
                                                          </m:e>
                                                        </m:acc>
                                                      </m:e>
                                                      <m:sub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𝑖𝑗𝑘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ra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solidFill>
                                                  <a:schemeClr val="accent5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solidFill>
                                                  <a:schemeClr val="accent5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chemeClr val="accent5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sz="2200" i="1">
                                                        <a:solidFill>
                                                          <a:schemeClr val="accent5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200" i="1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200" i="1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𝑖𝑗𝑘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rad>
                                                <m:r>
                                                  <a:rPr lang="en-US" sz="2200" i="1">
                                                    <a:solidFill>
                                                      <a:schemeClr val="accent5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sz="2200" i="1">
                                                        <a:solidFill>
                                                          <a:schemeClr val="accent5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200" i="1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acc>
                                                          <m:accPr>
                                                            <m:chr m:val="̂"/>
                                                            <m:ctrlPr>
                                                              <a:rPr lang="en-US" sz="2200" i="1">
                                                                <a:solidFill>
                                                                  <a:schemeClr val="accent5">
                                                                    <a:lumMod val="75000"/>
                                                                  </a:schemeClr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accPr>
                                                          <m:e>
                                                            <m:r>
                                                              <a:rPr lang="en-US" sz="2200" b="0" i="1" smtClean="0">
                                                                <a:solidFill>
                                                                  <a:schemeClr val="accent5">
                                                                    <a:lumMod val="75000"/>
                                                                  </a:schemeClr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h</m:t>
                                                            </m:r>
                                                          </m:e>
                                                        </m:acc>
                                                      </m:e>
                                                      <m:sub>
                                                        <m:r>
                                                          <a:rPr lang="en-US" sz="2200" i="1">
                                                            <a:solidFill>
                                                              <a:schemeClr val="accent5">
                                                                <a:lumMod val="75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𝑖𝑗𝑘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ra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solidFill>
                                                  <a:schemeClr val="accent5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5A71547-3520-1614-CF17-2701781CA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664" y="2425490"/>
                  <a:ext cx="7613494" cy="9902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2988E2-CA07-3E75-36BE-6DB358988FEA}"/>
                    </a:ext>
                  </a:extLst>
                </p:cNvPr>
                <p:cNvSpPr txBox="1"/>
                <p:nvPr/>
              </p:nvSpPr>
              <p:spPr>
                <a:xfrm>
                  <a:off x="2788664" y="3428994"/>
                  <a:ext cx="5669757" cy="990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solidFill>
                                              <a:srgbClr val="00BC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00BC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b="1" i="1" smtClean="0">
                                                <a:solidFill>
                                                  <a:srgbClr val="00BC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rgbClr val="00BC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solidFill>
                                              <a:srgbClr val="00BC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00BC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𝑖𝑗𝑘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𝑜𝑏𝑗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00BC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200" b="0" i="0" smtClean="0">
                                                <a:solidFill>
                                                  <a:srgbClr val="00BC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IoU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00BC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00BC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00BC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;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rgbClr val="00BC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200" b="0" i="1" smtClean="0">
                                                            <a:solidFill>
                                                              <a:srgbClr val="00BC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200" b="0" i="1" smtClean="0">
                                                            <a:solidFill>
                                                              <a:srgbClr val="00BC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rgbClr val="00BC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200" b="0" i="1" smtClean="0">
                                            <a:solidFill>
                                              <a:srgbClr val="00BC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2988E2-CA07-3E75-36BE-6DB358988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664" y="3428994"/>
                  <a:ext cx="5669757" cy="9902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E775E4-2A77-5FE1-0554-88957622A037}"/>
                    </a:ext>
                  </a:extLst>
                </p:cNvPr>
                <p:cNvSpPr txBox="1"/>
                <p:nvPr/>
              </p:nvSpPr>
              <p:spPr>
                <a:xfrm>
                  <a:off x="2788664" y="4424222"/>
                  <a:ext cx="4769383" cy="990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rgbClr val="00BC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rgbClr val="00BC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00BC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sz="2200" b="0" i="1" smtClean="0">
                                            <a:solidFill>
                                              <a:srgbClr val="00BC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rgbClr val="00BC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00BC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b="1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00BC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solidFill>
                                              <a:srgbClr val="00BC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200" b="0" i="1" smtClean="0">
                                                <a:solidFill>
                                                  <a:srgbClr val="00BC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𝑖𝑗𝑘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rgbClr val="00BC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𝑜𝑏𝑗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b="0" i="1" smtClean="0">
                                                <a:solidFill>
                                                  <a:srgbClr val="00BC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−0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200" b="0" i="1" smtClean="0">
                                            <a:solidFill>
                                              <a:srgbClr val="00BC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E775E4-2A77-5FE1-0554-88957622A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664" y="4424222"/>
                  <a:ext cx="4769383" cy="9902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7034FC-1FF1-89DE-C333-34013F3BA26D}"/>
                    </a:ext>
                  </a:extLst>
                </p:cNvPr>
                <p:cNvSpPr txBox="1"/>
                <p:nvPr/>
              </p:nvSpPr>
              <p:spPr>
                <a:xfrm>
                  <a:off x="2788664" y="5414429"/>
                  <a:ext cx="4702762" cy="9921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A8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𝐹𝑀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200" i="1">
                                                <a:solidFill>
                                                  <a:schemeClr val="accent3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b="1" i="1">
                                                <a:solidFill>
                                                  <a:schemeClr val="accent3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</m:e>
                                </m:nary>
                                <m:nary>
                                  <m:naryPr>
                                    <m:chr m:val="∑"/>
                                    <m:ctrlP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200" b="0" i="1" smtClean="0">
                                                <a:solidFill>
                                                  <a:schemeClr val="accent3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chemeClr val="accent3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chemeClr val="accent3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chemeClr val="accent3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𝑖𝑗𝑘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chemeClr val="accent3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b="0" i="1" smtClean="0">
                                                <a:solidFill>
                                                  <a:schemeClr val="accent3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200" b="0" i="1" smtClean="0">
                                                    <a:solidFill>
                                                      <a:schemeClr val="accent3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200" b="0" i="1" smtClean="0">
                                                        <a:solidFill>
                                                          <a:schemeClr val="accent3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200" b="0" i="1" smtClean="0">
                                                        <a:solidFill>
                                                          <a:schemeClr val="accent3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chemeClr val="accent3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𝑖𝑗𝑘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b="0" i="1" smtClean="0">
                                                    <a:solidFill>
                                                      <a:schemeClr val="accent3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200" b="0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7034FC-1FF1-89DE-C333-34013F3BA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664" y="5414429"/>
                  <a:ext cx="4702762" cy="9921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1ED39-4C96-C528-3E3C-756621A2EAB6}"/>
              </a:ext>
            </a:extLst>
          </p:cNvPr>
          <p:cNvSpPr/>
          <p:nvPr/>
        </p:nvSpPr>
        <p:spPr>
          <a:xfrm>
            <a:off x="9182101" y="1450764"/>
            <a:ext cx="247650" cy="1978235"/>
          </a:xfrm>
          <a:prstGeom prst="righ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41983-0814-A2A1-848C-5B122A45BC07}"/>
              </a:ext>
            </a:extLst>
          </p:cNvPr>
          <p:cNvSpPr txBox="1"/>
          <p:nvPr/>
        </p:nvSpPr>
        <p:spPr>
          <a:xfrm>
            <a:off x="9429751" y="1825784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 sur la position et la taille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7D5FB-5452-F498-D183-A87A11279839}"/>
              </a:ext>
            </a:extLst>
          </p:cNvPr>
          <p:cNvGrpSpPr/>
          <p:nvPr/>
        </p:nvGrpSpPr>
        <p:grpSpPr>
          <a:xfrm>
            <a:off x="7099803" y="3474126"/>
            <a:ext cx="2171699" cy="1978235"/>
            <a:chOff x="9182101" y="1450764"/>
            <a:chExt cx="2171699" cy="1978235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238C660D-796F-FE4D-D743-AC9A655A7B93}"/>
                </a:ext>
              </a:extLst>
            </p:cNvPr>
            <p:cNvSpPr/>
            <p:nvPr/>
          </p:nvSpPr>
          <p:spPr>
            <a:xfrm>
              <a:off x="9182101" y="1450764"/>
              <a:ext cx="247650" cy="1978235"/>
            </a:xfrm>
            <a:prstGeom prst="rightBrace">
              <a:avLst/>
            </a:prstGeom>
            <a:ln w="28575">
              <a:solidFill>
                <a:srgbClr val="00BC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E8760-EE7A-2EF7-28AF-A14B369B3944}"/>
                </a:ext>
              </a:extLst>
            </p:cNvPr>
            <p:cNvSpPr txBox="1"/>
            <p:nvPr/>
          </p:nvSpPr>
          <p:spPr>
            <a:xfrm>
              <a:off x="9486900" y="2024382"/>
              <a:ext cx="1866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C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Loss sur </a:t>
              </a:r>
              <a:r>
                <a:rPr lang="en-US" sz="2400" dirty="0" err="1">
                  <a:solidFill>
                    <a:srgbClr val="00BC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l’objectness</a:t>
              </a:r>
              <a:endParaRPr lang="en-US" sz="2400" dirty="0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E7614BC-D672-F029-58A0-DA734B259F7D}"/>
              </a:ext>
            </a:extLst>
          </p:cNvPr>
          <p:cNvSpPr/>
          <p:nvPr/>
        </p:nvSpPr>
        <p:spPr>
          <a:xfrm>
            <a:off x="6124926" y="5433479"/>
            <a:ext cx="149005" cy="996304"/>
          </a:xfrm>
          <a:prstGeom prst="rightBrac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C161B-B566-42CC-332D-D422EB3CD7FF}"/>
              </a:ext>
            </a:extLst>
          </p:cNvPr>
          <p:cNvSpPr txBox="1"/>
          <p:nvPr/>
        </p:nvSpPr>
        <p:spPr>
          <a:xfrm>
            <a:off x="6414003" y="5514045"/>
            <a:ext cx="1866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47295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C76A-501F-E4B5-5084-817EBA08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: position et taille des </a:t>
            </a:r>
            <a:r>
              <a:rPr lang="en-US" dirty="0" err="1"/>
              <a:t>boîtes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8D13BB-B7DC-6138-8E85-100086FE3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62</a:t>
            </a:fld>
            <a:endParaRPr lang="fr-FR"/>
          </a:p>
        </p:txBody>
      </p:sp>
      <p:sp>
        <p:nvSpPr>
          <p:cNvPr id="4" name="Google Shape;221;p20">
            <a:extLst>
              <a:ext uri="{FF2B5EF4-FFF2-40B4-BE49-F238E27FC236}">
                <a16:creationId xmlns:a16="http://schemas.microsoft.com/office/drawing/2014/main" id="{07E9FBC6-925F-DA77-E860-D0DD766199A6}"/>
              </a:ext>
            </a:extLst>
          </p:cNvPr>
          <p:cNvSpPr txBox="1"/>
          <p:nvPr/>
        </p:nvSpPr>
        <p:spPr>
          <a:xfrm>
            <a:off x="838200" y="1637082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Pénalisation sur la position : écarts au carré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AAE7A4-60E5-7C02-2A63-1DB594747C68}"/>
                  </a:ext>
                </a:extLst>
              </p:cNvPr>
              <p:cNvSpPr txBox="1"/>
              <p:nvPr/>
            </p:nvSpPr>
            <p:spPr>
              <a:xfrm>
                <a:off x="2509281" y="2790354"/>
                <a:ext cx="7173438" cy="69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AAE7A4-60E5-7C02-2A63-1DB594747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281" y="2790354"/>
                <a:ext cx="7173438" cy="695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;p20">
            <a:extLst>
              <a:ext uri="{FF2B5EF4-FFF2-40B4-BE49-F238E27FC236}">
                <a16:creationId xmlns:a16="http://schemas.microsoft.com/office/drawing/2014/main" id="{B47CACA9-D044-3CE1-71C7-BFA813674FBE}"/>
              </a:ext>
            </a:extLst>
          </p:cNvPr>
          <p:cNvSpPr txBox="1"/>
          <p:nvPr/>
        </p:nvSpPr>
        <p:spPr>
          <a:xfrm>
            <a:off x="838200" y="4044319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Pénalisation sur la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taile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: écarts au carré des racines carrées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5027F0-91D6-38C6-22F7-26BC5D8EED11}"/>
                  </a:ext>
                </a:extLst>
              </p:cNvPr>
              <p:cNvSpPr txBox="1"/>
              <p:nvPr/>
            </p:nvSpPr>
            <p:spPr>
              <a:xfrm>
                <a:off x="1755036" y="4890216"/>
                <a:ext cx="8744638" cy="1208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h𝑤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rad>
                                  <m: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000" b="0" i="1" smtClean="0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000" b="0" i="1" smtClean="0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5027F0-91D6-38C6-22F7-26BC5D8EE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36" y="4890216"/>
                <a:ext cx="8744638" cy="1208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426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FD93B-86C4-2519-0898-5D4B07F7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7C34-4A4C-49AD-1AE5-2233E24B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: position et taille des </a:t>
            </a:r>
            <a:r>
              <a:rPr lang="en-US" dirty="0" err="1"/>
              <a:t>boîtes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92438-C3AE-A36D-E703-FCE6CE6AC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63</a:t>
            </a:fld>
            <a:endParaRPr lang="fr-FR"/>
          </a:p>
        </p:txBody>
      </p:sp>
      <p:sp>
        <p:nvSpPr>
          <p:cNvPr id="4" name="Google Shape;221;p20">
            <a:extLst>
              <a:ext uri="{FF2B5EF4-FFF2-40B4-BE49-F238E27FC236}">
                <a16:creationId xmlns:a16="http://schemas.microsoft.com/office/drawing/2014/main" id="{BA71CBA5-9EFD-2D40-D1C9-1FE0D32C1C50}"/>
              </a:ext>
            </a:extLst>
          </p:cNvPr>
          <p:cNvSpPr txBox="1"/>
          <p:nvPr/>
        </p:nvSpPr>
        <p:spPr>
          <a:xfrm>
            <a:off x="838200" y="1637082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Pénalisation sur la position : écarts au carré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56513-050E-1362-F510-02DFC3118F5E}"/>
                  </a:ext>
                </a:extLst>
              </p:cNvPr>
              <p:cNvSpPr txBox="1"/>
              <p:nvPr/>
            </p:nvSpPr>
            <p:spPr>
              <a:xfrm>
                <a:off x="2509281" y="2790354"/>
                <a:ext cx="7173438" cy="69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56513-050E-1362-F510-02DFC3118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281" y="2790354"/>
                <a:ext cx="7173438" cy="695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;p20">
            <a:extLst>
              <a:ext uri="{FF2B5EF4-FFF2-40B4-BE49-F238E27FC236}">
                <a16:creationId xmlns:a16="http://schemas.microsoft.com/office/drawing/2014/main" id="{3B7C8538-1D9C-8667-8E7C-14398C41975D}"/>
              </a:ext>
            </a:extLst>
          </p:cNvPr>
          <p:cNvSpPr txBox="1"/>
          <p:nvPr/>
        </p:nvSpPr>
        <p:spPr>
          <a:xfrm>
            <a:off x="838200" y="4044319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Pénalisation sur la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taile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: écarts au carré des racines carrées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B0B97-58DA-31BD-A295-ED7C9462E39A}"/>
                  </a:ext>
                </a:extLst>
              </p:cNvPr>
              <p:cNvSpPr txBox="1"/>
              <p:nvPr/>
            </p:nvSpPr>
            <p:spPr>
              <a:xfrm>
                <a:off x="1755036" y="4890216"/>
                <a:ext cx="8744638" cy="1208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rad>
                                  <m: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000" b="0" i="1" smtClean="0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sz="30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000" b="0" i="1" smtClean="0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0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B0B97-58DA-31BD-A295-ED7C9462E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36" y="4890216"/>
                <a:ext cx="8744638" cy="1208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xplosion: 14 Points 8">
                <a:extLst>
                  <a:ext uri="{FF2B5EF4-FFF2-40B4-BE49-F238E27FC236}">
                    <a16:creationId xmlns:a16="http://schemas.microsoft.com/office/drawing/2014/main" id="{D519D41B-7EDF-598C-13B1-998ACD294D13}"/>
                  </a:ext>
                </a:extLst>
              </p:cNvPr>
              <p:cNvSpPr/>
              <p:nvPr/>
            </p:nvSpPr>
            <p:spPr>
              <a:xfrm>
                <a:off x="0" y="687665"/>
                <a:ext cx="6709792" cy="4900888"/>
              </a:xfrm>
              <a:prstGeom prst="irregularSeal2">
                <a:avLst/>
              </a:prstGeom>
              <a:solidFill>
                <a:srgbClr val="FFA223"/>
              </a:solidFill>
              <a:ln>
                <a:solidFill>
                  <a:srgbClr val="B65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Racines </a:t>
                </a:r>
                <a:r>
                  <a:rPr lang="en-US" sz="3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carrées</a:t>
                </a:r>
                <a:r>
                  <a:rPr lang="en-US" sz="3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⇔</m:t>
                    </m:r>
                  </m:oMath>
                </a14:m>
                <a:r>
                  <a:rPr lang="en-US" sz="3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ctr"/>
                <a:r>
                  <a:rPr lang="en-US" sz="3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pénalisation plus forte pour les petites </a:t>
                </a:r>
                <a:r>
                  <a:rPr lang="en-US" sz="3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boîtes</a:t>
                </a:r>
                <a:endParaRPr lang="en-US" sz="3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Explosion: 14 Points 8">
                <a:extLst>
                  <a:ext uri="{FF2B5EF4-FFF2-40B4-BE49-F238E27FC236}">
                    <a16:creationId xmlns:a16="http://schemas.microsoft.com/office/drawing/2014/main" id="{D519D41B-7EDF-598C-13B1-998ACD294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7665"/>
                <a:ext cx="6709792" cy="4900888"/>
              </a:xfrm>
              <a:prstGeom prst="irregularSeal2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B65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043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18364-C911-DC58-5EA7-17A86DAD5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755A-1133-6E33-88CE-33D8283D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: </a:t>
            </a:r>
            <a:r>
              <a:rPr lang="en-US" dirty="0" err="1"/>
              <a:t>objectness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E9BEE-56B5-6948-9245-0068FD198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64</a:t>
            </a:fld>
            <a:endParaRPr lang="fr-FR"/>
          </a:p>
        </p:txBody>
      </p:sp>
      <p:sp>
        <p:nvSpPr>
          <p:cNvPr id="4" name="Google Shape;221;p20">
            <a:extLst>
              <a:ext uri="{FF2B5EF4-FFF2-40B4-BE49-F238E27FC236}">
                <a16:creationId xmlns:a16="http://schemas.microsoft.com/office/drawing/2014/main" id="{446C845A-7145-7654-21A9-3F01D7D28E92}"/>
              </a:ext>
            </a:extLst>
          </p:cNvPr>
          <p:cNvSpPr txBox="1"/>
          <p:nvPr/>
        </p:nvSpPr>
        <p:spPr>
          <a:xfrm>
            <a:off x="838200" y="1637082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Pénalisation positive: écarts au carré entre l’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objectness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IoU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50DAE-9602-165C-C4F2-83D81F76311C}"/>
                  </a:ext>
                </a:extLst>
              </p:cNvPr>
              <p:cNvSpPr txBox="1"/>
              <p:nvPr/>
            </p:nvSpPr>
            <p:spPr>
              <a:xfrm>
                <a:off x="3082610" y="2633437"/>
                <a:ext cx="6133667" cy="907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rgbClr val="00B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ijk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obj</m:t>
                                  </m:r>
                                </m:sup>
                              </m:sSubSup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𝐼𝑜𝑈</m:t>
                              </m:r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b="0" i="1" smtClean="0">
                                              <a:solidFill>
                                                <a:srgbClr val="00BC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rgbClr val="00BC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rgbClr val="00BC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50DAE-9602-165C-C4F2-83D81F763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10" y="2633437"/>
                <a:ext cx="6133667" cy="907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;p20">
            <a:extLst>
              <a:ext uri="{FF2B5EF4-FFF2-40B4-BE49-F238E27FC236}">
                <a16:creationId xmlns:a16="http://schemas.microsoft.com/office/drawing/2014/main" id="{B561CADE-D45B-87A0-6EBC-E3433E353632}"/>
              </a:ext>
            </a:extLst>
          </p:cNvPr>
          <p:cNvSpPr txBox="1"/>
          <p:nvPr/>
        </p:nvSpPr>
        <p:spPr>
          <a:xfrm>
            <a:off x="838200" y="4044319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Pénalisation négative: minimisation de l’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objectness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F03E6A-79BE-F002-A1F1-8E2CA422206C}"/>
                  </a:ext>
                </a:extLst>
              </p:cNvPr>
              <p:cNvSpPr txBox="1"/>
              <p:nvPr/>
            </p:nvSpPr>
            <p:spPr>
              <a:xfrm>
                <a:off x="3378653" y="5003559"/>
                <a:ext cx="5434693" cy="782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p>
                          </m:sSubSup>
                        </m:e>
                      </m:acc>
                      <m:r>
                        <a:rPr lang="en-US" sz="3000" b="0" i="1" smtClean="0">
                          <a:solidFill>
                            <a:srgbClr val="00B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000" b="1" i="1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solidFill>
                            <a:srgbClr val="00BC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rgbClr val="00BC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F03E6A-79BE-F002-A1F1-8E2CA4222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653" y="5003559"/>
                <a:ext cx="5434693" cy="7820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754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E54C-AD41-FC68-38A2-23C40DB6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F35D-F899-9637-75AB-65A426E7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: </a:t>
            </a:r>
            <a:r>
              <a:rPr lang="en-US" dirty="0" err="1"/>
              <a:t>objectness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C9D66-6009-D19A-2157-7FC4AED6B9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65</a:t>
            </a:fld>
            <a:endParaRPr lang="fr-FR"/>
          </a:p>
        </p:txBody>
      </p:sp>
      <p:sp>
        <p:nvSpPr>
          <p:cNvPr id="4" name="Google Shape;221;p20">
            <a:extLst>
              <a:ext uri="{FF2B5EF4-FFF2-40B4-BE49-F238E27FC236}">
                <a16:creationId xmlns:a16="http://schemas.microsoft.com/office/drawing/2014/main" id="{DFA1E66D-0FF0-84EA-362A-231063E10CC4}"/>
              </a:ext>
            </a:extLst>
          </p:cNvPr>
          <p:cNvSpPr txBox="1"/>
          <p:nvPr/>
        </p:nvSpPr>
        <p:spPr>
          <a:xfrm>
            <a:off x="838200" y="1637082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Pénalisation positive: écarts au carré entre l’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objectness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IoU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62B1FF-D54F-B22C-0EF2-8E64B236817B}"/>
                  </a:ext>
                </a:extLst>
              </p:cNvPr>
              <p:cNvSpPr txBox="1"/>
              <p:nvPr/>
            </p:nvSpPr>
            <p:spPr>
              <a:xfrm>
                <a:off x="3082610" y="2633437"/>
                <a:ext cx="6133667" cy="907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𝑜𝑏𝑗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rgbClr val="00B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ijk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obj</m:t>
                                  </m:r>
                                </m:sup>
                              </m:sSubSup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𝐼𝑜𝑈</m:t>
                              </m:r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b="0" i="1" smtClean="0">
                                              <a:solidFill>
                                                <a:srgbClr val="00BC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rgbClr val="00BC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rgbClr val="00BC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rgbClr val="00BC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62B1FF-D54F-B22C-0EF2-8E64B2368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10" y="2633437"/>
                <a:ext cx="6133667" cy="9076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;p20">
            <a:extLst>
              <a:ext uri="{FF2B5EF4-FFF2-40B4-BE49-F238E27FC236}">
                <a16:creationId xmlns:a16="http://schemas.microsoft.com/office/drawing/2014/main" id="{7596E2B1-05FB-C43D-5786-B546C2499100}"/>
              </a:ext>
            </a:extLst>
          </p:cNvPr>
          <p:cNvSpPr txBox="1"/>
          <p:nvPr/>
        </p:nvSpPr>
        <p:spPr>
          <a:xfrm>
            <a:off x="838200" y="4044319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Pénalisation négative: minimisation de l’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objectness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82833F-1CBB-BFA6-2945-A8661EAC4820}"/>
                  </a:ext>
                </a:extLst>
              </p:cNvPr>
              <p:cNvSpPr txBox="1"/>
              <p:nvPr/>
            </p:nvSpPr>
            <p:spPr>
              <a:xfrm>
                <a:off x="3378653" y="5003559"/>
                <a:ext cx="5434693" cy="782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p>
                          </m:sSubSup>
                        </m:e>
                      </m:acc>
                      <m:r>
                        <a:rPr lang="en-US" sz="3000" b="0" i="1" smtClean="0">
                          <a:solidFill>
                            <a:srgbClr val="00B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000" b="1" i="1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d>
                      <m:r>
                        <a:rPr lang="en-US" sz="3000" b="0" i="1" smtClean="0">
                          <a:solidFill>
                            <a:srgbClr val="00BC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sz="3000" b="0" i="1" smtClean="0">
                                      <a:solidFill>
                                        <a:srgbClr val="00BC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rgbClr val="00BC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82833F-1CBB-BFA6-2945-A8661EAC4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653" y="5003559"/>
                <a:ext cx="5434693" cy="7820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AF3676B7-9AF7-69FE-737C-E6128AD4EEEC}"/>
              </a:ext>
            </a:extLst>
          </p:cNvPr>
          <p:cNvSpPr/>
          <p:nvPr/>
        </p:nvSpPr>
        <p:spPr>
          <a:xfrm>
            <a:off x="6393890" y="2580903"/>
            <a:ext cx="7176619" cy="4597000"/>
          </a:xfrm>
          <a:prstGeom prst="irregularSeal2">
            <a:avLst/>
          </a:prstGeom>
          <a:solidFill>
            <a:srgbClr val="FFA223"/>
          </a:solidFill>
          <a:ln>
            <a:solidFill>
              <a:srgbClr val="B6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L’objectness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quantifie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qualité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US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boîte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prédite</a:t>
            </a:r>
            <a:endParaRPr lang="en-US"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99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FA928-992A-AE7B-5CBA-D212D622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B71B-47B0-08FE-1895-7140FE86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: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9F50C1-3DA0-E0E3-56EE-8DF30943B5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66</a:t>
            </a:fld>
            <a:endParaRPr lang="fr-FR"/>
          </a:p>
        </p:txBody>
      </p:sp>
      <p:sp>
        <p:nvSpPr>
          <p:cNvPr id="4" name="Google Shape;221;p20">
            <a:extLst>
              <a:ext uri="{FF2B5EF4-FFF2-40B4-BE49-F238E27FC236}">
                <a16:creationId xmlns:a16="http://schemas.microsoft.com/office/drawing/2014/main" id="{9F65745A-1134-3E20-CBED-0E1A000325E6}"/>
              </a:ext>
            </a:extLst>
          </p:cNvPr>
          <p:cNvSpPr txBox="1"/>
          <p:nvPr/>
        </p:nvSpPr>
        <p:spPr>
          <a:xfrm>
            <a:off x="838200" y="1637082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Pénalisation de classification: une simple MSE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2CF00B-803A-C54D-2233-09CA9667A299}"/>
                  </a:ext>
                </a:extLst>
              </p:cNvPr>
              <p:cNvSpPr txBox="1"/>
              <p:nvPr/>
            </p:nvSpPr>
            <p:spPr>
              <a:xfrm>
                <a:off x="3710537" y="2356733"/>
                <a:ext cx="4770921" cy="1300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𝑐𝑙𝑓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0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0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num>
                        <m:den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0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  <m:sup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  <m:r>
                                    <a:rPr lang="en-US" sz="3000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  <m:sup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2CF00B-803A-C54D-2233-09CA9667A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537" y="2356733"/>
                <a:ext cx="4770921" cy="1300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;p20">
            <a:extLst>
              <a:ext uri="{FF2B5EF4-FFF2-40B4-BE49-F238E27FC236}">
                <a16:creationId xmlns:a16="http://schemas.microsoft.com/office/drawing/2014/main" id="{1AE710E8-1977-E2BA-9753-3F90BC85AD7F}"/>
              </a:ext>
            </a:extLst>
          </p:cNvPr>
          <p:cNvSpPr txBox="1"/>
          <p:nvPr/>
        </p:nvSpPr>
        <p:spPr>
          <a:xfrm>
            <a:off x="838200" y="4044319"/>
            <a:ext cx="10515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… ou n’importe quelle </a:t>
            </a: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classification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3BDC13-8A5A-AE89-3A4F-0D2346BA378B}"/>
                  </a:ext>
                </a:extLst>
              </p:cNvPr>
              <p:cNvSpPr txBox="1"/>
              <p:nvPr/>
            </p:nvSpPr>
            <p:spPr>
              <a:xfrm>
                <a:off x="2743157" y="5003559"/>
                <a:ext cx="6705682" cy="622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r>
                            <a:rPr lang="en-US" sz="30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𝑐𝑙𝑓</m:t>
                          </m:r>
                        </m:sup>
                      </m:sSubSup>
                      <m:r>
                        <a:rPr lang="en-US" sz="30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𝑐𝑟𝑜𝑠𝑠</m:t>
                          </m:r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𝑒𝑛𝑡𝑟𝑜𝑝𝑦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000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000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3BDC13-8A5A-AE89-3A4F-0D2346BA3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57" y="5003559"/>
                <a:ext cx="6705682" cy="622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315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73F5-AF53-09DD-6A65-28A451F8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A1207-3054-FBC9-32DB-AE422DCA9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1;p20">
                <a:extLst>
                  <a:ext uri="{FF2B5EF4-FFF2-40B4-BE49-F238E27FC236}">
                    <a16:creationId xmlns:a16="http://schemas.microsoft.com/office/drawing/2014/main" id="{A6881093-7BD6-B48F-2A58-517DFD170CBC}"/>
                  </a:ext>
                </a:extLst>
              </p:cNvPr>
              <p:cNvSpPr txBox="1"/>
              <p:nvPr/>
            </p:nvSpPr>
            <p:spPr>
              <a:xfrm>
                <a:off x="838200" y="1637082"/>
                <a:ext cx="10515600" cy="5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 sommant pour tout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</m:t>
                    </m:r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on obtient alors</a:t>
                </a:r>
                <a:endParaRPr sz="2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" name="Google Shape;221;p20">
                <a:extLst>
                  <a:ext uri="{FF2B5EF4-FFF2-40B4-BE49-F238E27FC236}">
                    <a16:creationId xmlns:a16="http://schemas.microsoft.com/office/drawing/2014/main" id="{A6881093-7BD6-B48F-2A58-517DFD170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7082"/>
                <a:ext cx="10515600" cy="588300"/>
              </a:xfrm>
              <a:prstGeom prst="rect">
                <a:avLst/>
              </a:prstGeom>
              <a:blipFill>
                <a:blip r:embed="rId3"/>
                <a:stretch>
                  <a:fillRect l="-1217" t="-2083" b="-26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8361C-2CA9-8A9E-D6B5-34E91D6D0544}"/>
                  </a:ext>
                </a:extLst>
              </p:cNvPr>
              <p:cNvSpPr txBox="1"/>
              <p:nvPr/>
            </p:nvSpPr>
            <p:spPr>
              <a:xfrm>
                <a:off x="1056639" y="3429000"/>
                <a:ext cx="10078721" cy="1350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30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𝐹𝑀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𝐹𝑀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  <m:sup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𝑥𝑦</m:t>
                                          </m:r>
                                        </m:sup>
                                      </m:sSubSup>
                                      <m:r>
                                        <a:rPr lang="en-US" sz="3000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  <m:sup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  <m:sup>
                                      <m: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𝑜𝑏𝑗</m:t>
                                      </m:r>
                                    </m:sup>
                                  </m:sSubSup>
                                  <m: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sz="3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  <m:sup>
                                          <m:r>
                                            <a:rPr lang="en-US" sz="3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acc>
                                  <m:r>
                                    <a:rPr lang="en-US" sz="3000" b="0" i="1" smtClean="0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  <m:sup>
                                      <m:r>
                                        <a:rPr lang="en-US" sz="3000" b="0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𝑐𝑙𝑓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8361C-2CA9-8A9E-D6B5-34E91D6D0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39" y="3429000"/>
                <a:ext cx="10078721" cy="1350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506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>
          <a:extLst>
            <a:ext uri="{FF2B5EF4-FFF2-40B4-BE49-F238E27FC236}">
              <a16:creationId xmlns:a16="http://schemas.microsoft.com/office/drawing/2014/main" id="{3B261E5D-3313-822C-938A-7F94F2FF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6">
            <a:extLst>
              <a:ext uri="{FF2B5EF4-FFF2-40B4-BE49-F238E27FC236}">
                <a16:creationId xmlns:a16="http://schemas.microsoft.com/office/drawing/2014/main" id="{44C27D25-6695-2518-692A-5674F3F9E2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24656" y="1491711"/>
            <a:ext cx="6576600" cy="2387700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fr-FR"/>
              <a:t>Questions?</a:t>
            </a:r>
            <a:endParaRPr/>
          </a:p>
        </p:txBody>
      </p:sp>
      <p:sp>
        <p:nvSpPr>
          <p:cNvPr id="931" name="Google Shape;931;p56">
            <a:extLst>
              <a:ext uri="{FF2B5EF4-FFF2-40B4-BE49-F238E27FC236}">
                <a16:creationId xmlns:a16="http://schemas.microsoft.com/office/drawing/2014/main" id="{E8768EEB-5AA6-1F24-1B55-4561729110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4656" y="4008048"/>
            <a:ext cx="6576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0DCD90E1-2E25-64E6-8FE8-82F216A15D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6001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55C8-FD8E-A6C2-1EF3-957F04A28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9ADFD-7912-7163-2586-AF12118E22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Une </a:t>
            </a:r>
            <a:r>
              <a:rPr lang="en-US" dirty="0" err="1"/>
              <a:t>métrique</a:t>
            </a:r>
            <a:r>
              <a:rPr lang="en-US" dirty="0"/>
              <a:t> un peu </a:t>
            </a:r>
            <a:r>
              <a:rPr lang="en-US" dirty="0" err="1"/>
              <a:t>particulière</a:t>
            </a:r>
            <a:endParaRPr lang="en-US" dirty="0"/>
          </a:p>
          <a:p>
            <a:r>
              <a:rPr lang="en-US" dirty="0"/>
              <a:t>et discussion sur les </a:t>
            </a:r>
            <a:r>
              <a:rPr lang="en-US" dirty="0" err="1"/>
              <a:t>hyperparamètres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93C46-D779-7F29-36B4-DC9D5A2E9F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43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Feature extraction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graphicFrame>
        <p:nvGraphicFramePr>
          <p:cNvPr id="170" name="Google Shape;170;p18"/>
          <p:cNvGraphicFramePr/>
          <p:nvPr/>
        </p:nvGraphicFramePr>
        <p:xfrm>
          <a:off x="9745888" y="2821825"/>
          <a:ext cx="720000" cy="2160000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0.95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0.03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0.02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l="4971" t="4978" r="33417" b="41254"/>
          <a:stretch/>
        </p:blipFill>
        <p:spPr>
          <a:xfrm>
            <a:off x="197663" y="2528112"/>
            <a:ext cx="2361101" cy="27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8373675" y="2111275"/>
            <a:ext cx="346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Vecteur de probas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18"/>
          <p:cNvGrpSpPr/>
          <p:nvPr/>
        </p:nvGrpSpPr>
        <p:grpSpPr>
          <a:xfrm>
            <a:off x="10586684" y="2802175"/>
            <a:ext cx="1407650" cy="2199325"/>
            <a:chOff x="8227000" y="2964700"/>
            <a:chExt cx="1774200" cy="2199325"/>
          </a:xfrm>
        </p:grpSpPr>
        <p:sp>
          <p:nvSpPr>
            <p:cNvPr id="174" name="Google Shape;174;p18"/>
            <p:cNvSpPr txBox="1"/>
            <p:nvPr/>
          </p:nvSpPr>
          <p:spPr>
            <a:xfrm>
              <a:off x="8227000" y="2964700"/>
              <a:ext cx="17742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chat</a:t>
              </a:r>
              <a:endPara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8227000" y="3699425"/>
              <a:ext cx="17742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chien</a:t>
              </a:r>
              <a:endPara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8227000" y="4431725"/>
              <a:ext cx="17742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012" y="2502087"/>
            <a:ext cx="2799425" cy="27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2634788" y="4663650"/>
            <a:ext cx="1992428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7657538" y="4663650"/>
            <a:ext cx="1731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Flatten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4896725" y="1869050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 sz="2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ABDBA0-F72D-B0F3-723C-0838CC57063E}"/>
              </a:ext>
            </a:extLst>
          </p:cNvPr>
          <p:cNvGrpSpPr/>
          <p:nvPr/>
        </p:nvGrpSpPr>
        <p:grpSpPr>
          <a:xfrm>
            <a:off x="2679560" y="3248016"/>
            <a:ext cx="2039056" cy="1307559"/>
            <a:chOff x="2679560" y="3248016"/>
            <a:chExt cx="2039056" cy="130755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E2D9D65-F70C-C2BB-DC2B-F3DBFB428B5A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8F7D76-D3DF-D02E-D51F-70A500D64CC0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2E36C27-973A-CACD-94A2-C187F44D9E14}"/>
              </a:ext>
            </a:extLst>
          </p:cNvPr>
          <p:cNvGrpSpPr/>
          <p:nvPr/>
        </p:nvGrpSpPr>
        <p:grpSpPr>
          <a:xfrm>
            <a:off x="7646434" y="3248016"/>
            <a:ext cx="2039056" cy="1307559"/>
            <a:chOff x="2679560" y="3248016"/>
            <a:chExt cx="2039056" cy="1307559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BBD9BDE-5A59-0865-4E7F-5BCF0FB152A7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A054E0-479B-97C1-7F39-392DFE1E6BFD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Tête de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classif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A716-F459-A3B9-D4BB-EE5271D9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VP, FP, FN et … VN?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554BCE-40D3-C7AE-47B1-9B672067A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70</a:t>
            </a:fld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A2B8B8-6BF8-EBE9-1BDF-B23D66AD2B3D}"/>
              </a:ext>
            </a:extLst>
          </p:cNvPr>
          <p:cNvGrpSpPr/>
          <p:nvPr/>
        </p:nvGrpSpPr>
        <p:grpSpPr>
          <a:xfrm>
            <a:off x="3051048" y="1436042"/>
            <a:ext cx="6089904" cy="5020574"/>
            <a:chOff x="3072384" y="1569466"/>
            <a:chExt cx="5806440" cy="478688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05CC7-31ED-36AF-2FBC-50CA318655A2}"/>
                </a:ext>
              </a:extLst>
            </p:cNvPr>
            <p:cNvGrpSpPr/>
            <p:nvPr/>
          </p:nvGrpSpPr>
          <p:grpSpPr>
            <a:xfrm>
              <a:off x="3072384" y="1569466"/>
              <a:ext cx="5806440" cy="4786884"/>
              <a:chOff x="3072384" y="1569466"/>
              <a:chExt cx="5806440" cy="4786884"/>
            </a:xfrm>
          </p:grpSpPr>
          <p:pic>
            <p:nvPicPr>
              <p:cNvPr id="5" name="Picture 4" descr="Two cats lying on a couch&#10;&#10;AI-generated content may be incorrect.">
                <a:extLst>
                  <a:ext uri="{FF2B5EF4-FFF2-40B4-BE49-F238E27FC236}">
                    <a16:creationId xmlns:a16="http://schemas.microsoft.com/office/drawing/2014/main" id="{1CC0610C-B8BC-47F3-31EA-FF9ECE720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4470" r="17299"/>
              <a:stretch/>
            </p:blipFill>
            <p:spPr>
              <a:xfrm>
                <a:off x="3072384" y="1569466"/>
                <a:ext cx="5806440" cy="4786884"/>
              </a:xfrm>
              <a:prstGeom prst="rect">
                <a:avLst/>
              </a:prstGeom>
            </p:spPr>
          </p:pic>
          <p:sp>
            <p:nvSpPr>
              <p:cNvPr id="6" name="Google Shape;613;p30">
                <a:extLst>
                  <a:ext uri="{FF2B5EF4-FFF2-40B4-BE49-F238E27FC236}">
                    <a16:creationId xmlns:a16="http://schemas.microsoft.com/office/drawing/2014/main" id="{27E17D49-9C68-DDA9-0852-4D00E6D07BEF}"/>
                  </a:ext>
                </a:extLst>
              </p:cNvPr>
              <p:cNvSpPr/>
              <p:nvPr/>
            </p:nvSpPr>
            <p:spPr>
              <a:xfrm>
                <a:off x="4151376" y="2423159"/>
                <a:ext cx="1810512" cy="1773937"/>
              </a:xfrm>
              <a:prstGeom prst="rect">
                <a:avLst/>
              </a:prstGeom>
              <a:noFill/>
              <a:ln w="3810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613;p30">
                <a:extLst>
                  <a:ext uri="{FF2B5EF4-FFF2-40B4-BE49-F238E27FC236}">
                    <a16:creationId xmlns:a16="http://schemas.microsoft.com/office/drawing/2014/main" id="{E6AC1E15-C8B8-D197-5D94-6B046487D548}"/>
                  </a:ext>
                </a:extLst>
              </p:cNvPr>
              <p:cNvSpPr/>
              <p:nvPr/>
            </p:nvSpPr>
            <p:spPr>
              <a:xfrm>
                <a:off x="5558028" y="1661159"/>
                <a:ext cx="1620012" cy="1539242"/>
              </a:xfrm>
              <a:prstGeom prst="rect">
                <a:avLst/>
              </a:prstGeom>
              <a:noFill/>
              <a:ln w="3810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621;p30">
                <a:extLst>
                  <a:ext uri="{FF2B5EF4-FFF2-40B4-BE49-F238E27FC236}">
                    <a16:creationId xmlns:a16="http://schemas.microsoft.com/office/drawing/2014/main" id="{AC77B561-C129-673F-6CB8-732916702F27}"/>
                  </a:ext>
                </a:extLst>
              </p:cNvPr>
              <p:cNvSpPr/>
              <p:nvPr/>
            </p:nvSpPr>
            <p:spPr>
              <a:xfrm>
                <a:off x="5667756" y="1724273"/>
                <a:ext cx="1427988" cy="1539242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621;p30">
              <a:extLst>
                <a:ext uri="{FF2B5EF4-FFF2-40B4-BE49-F238E27FC236}">
                  <a16:creationId xmlns:a16="http://schemas.microsoft.com/office/drawing/2014/main" id="{1F41B13A-7E87-7C3B-959F-F048EDCD2935}"/>
                </a:ext>
              </a:extLst>
            </p:cNvPr>
            <p:cNvSpPr/>
            <p:nvPr/>
          </p:nvSpPr>
          <p:spPr>
            <a:xfrm>
              <a:off x="6381750" y="4882896"/>
              <a:ext cx="796290" cy="1083566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F8A7B1-90BF-D032-B4B2-70D1D155D4D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29256" y="3072384"/>
            <a:ext cx="168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75E3E3-F0E6-80AF-E508-8FC2854D7839}"/>
              </a:ext>
            </a:extLst>
          </p:cNvPr>
          <p:cNvSpPr txBox="1"/>
          <p:nvPr/>
        </p:nvSpPr>
        <p:spPr>
          <a:xfrm>
            <a:off x="518160" y="2841551"/>
            <a:ext cx="191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Faux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négatif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DE2D85-A019-6454-43E5-947525F7F1D6}"/>
              </a:ext>
            </a:extLst>
          </p:cNvPr>
          <p:cNvCxnSpPr>
            <a:cxnSpLocks/>
          </p:cNvCxnSpPr>
          <p:nvPr/>
        </p:nvCxnSpPr>
        <p:spPr>
          <a:xfrm flipH="1">
            <a:off x="7390665" y="5479462"/>
            <a:ext cx="22562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B527FC-C74B-2247-A559-C82FB664D05A}"/>
              </a:ext>
            </a:extLst>
          </p:cNvPr>
          <p:cNvSpPr txBox="1"/>
          <p:nvPr/>
        </p:nvSpPr>
        <p:spPr>
          <a:xfrm>
            <a:off x="9762744" y="5248629"/>
            <a:ext cx="191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Faux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873A1D-A022-FAD6-1CCE-833FB7061745}"/>
              </a:ext>
            </a:extLst>
          </p:cNvPr>
          <p:cNvCxnSpPr>
            <a:cxnSpLocks/>
          </p:cNvCxnSpPr>
          <p:nvPr/>
        </p:nvCxnSpPr>
        <p:spPr>
          <a:xfrm flipH="1">
            <a:off x="7270824" y="2405599"/>
            <a:ext cx="2256255" cy="0"/>
          </a:xfrm>
          <a:prstGeom prst="straightConnector1">
            <a:avLst/>
          </a:prstGeom>
          <a:ln w="57150">
            <a:solidFill>
              <a:srgbClr val="00BC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D21216-5E0A-2EFB-8938-436DEAF0E3F7}"/>
              </a:ext>
            </a:extLst>
          </p:cNvPr>
          <p:cNvSpPr txBox="1"/>
          <p:nvPr/>
        </p:nvSpPr>
        <p:spPr>
          <a:xfrm>
            <a:off x="9492272" y="2174766"/>
            <a:ext cx="191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Vrai</a:t>
            </a:r>
            <a:r>
              <a:rPr lang="en-US" sz="2400" dirty="0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endParaRPr lang="en-US" sz="2400" dirty="0">
              <a:solidFill>
                <a:srgbClr val="00BC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95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9B380-CA26-AE30-F048-F7607EF1E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A6FA-4347-424A-DED5-0D857C01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VP, FP, FN et … VN?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C5326-5EF5-E82B-3B7C-A65DE9601E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71</a:t>
            </a:fld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100121-35C4-0876-7F0A-6A0B6CEC7133}"/>
              </a:ext>
            </a:extLst>
          </p:cNvPr>
          <p:cNvGrpSpPr/>
          <p:nvPr/>
        </p:nvGrpSpPr>
        <p:grpSpPr>
          <a:xfrm>
            <a:off x="3051048" y="1436042"/>
            <a:ext cx="6089904" cy="5020574"/>
            <a:chOff x="3072384" y="1569466"/>
            <a:chExt cx="5806440" cy="478688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B266BE-735E-92F6-2BE8-F7884334D96E}"/>
                </a:ext>
              </a:extLst>
            </p:cNvPr>
            <p:cNvGrpSpPr/>
            <p:nvPr/>
          </p:nvGrpSpPr>
          <p:grpSpPr>
            <a:xfrm>
              <a:off x="3072384" y="1569466"/>
              <a:ext cx="5806440" cy="4786884"/>
              <a:chOff x="3072384" y="1569466"/>
              <a:chExt cx="5806440" cy="4786884"/>
            </a:xfrm>
          </p:grpSpPr>
          <p:pic>
            <p:nvPicPr>
              <p:cNvPr id="5" name="Picture 4" descr="Two cats lying on a couch&#10;&#10;AI-generated content may be incorrect.">
                <a:extLst>
                  <a:ext uri="{FF2B5EF4-FFF2-40B4-BE49-F238E27FC236}">
                    <a16:creationId xmlns:a16="http://schemas.microsoft.com/office/drawing/2014/main" id="{785408C2-7F62-BFEB-A8F8-163559822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4470" r="17299"/>
              <a:stretch/>
            </p:blipFill>
            <p:spPr>
              <a:xfrm>
                <a:off x="3072384" y="1569466"/>
                <a:ext cx="5806440" cy="4786884"/>
              </a:xfrm>
              <a:prstGeom prst="rect">
                <a:avLst/>
              </a:prstGeom>
            </p:spPr>
          </p:pic>
          <p:sp>
            <p:nvSpPr>
              <p:cNvPr id="6" name="Google Shape;613;p30">
                <a:extLst>
                  <a:ext uri="{FF2B5EF4-FFF2-40B4-BE49-F238E27FC236}">
                    <a16:creationId xmlns:a16="http://schemas.microsoft.com/office/drawing/2014/main" id="{1616C484-9724-72A7-DEC5-0C253B0B8BCC}"/>
                  </a:ext>
                </a:extLst>
              </p:cNvPr>
              <p:cNvSpPr/>
              <p:nvPr/>
            </p:nvSpPr>
            <p:spPr>
              <a:xfrm>
                <a:off x="4151376" y="2423159"/>
                <a:ext cx="1810512" cy="1773937"/>
              </a:xfrm>
              <a:prstGeom prst="rect">
                <a:avLst/>
              </a:prstGeom>
              <a:noFill/>
              <a:ln w="3810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613;p30">
                <a:extLst>
                  <a:ext uri="{FF2B5EF4-FFF2-40B4-BE49-F238E27FC236}">
                    <a16:creationId xmlns:a16="http://schemas.microsoft.com/office/drawing/2014/main" id="{FE7CFD22-2E78-999D-19D8-4078473686D3}"/>
                  </a:ext>
                </a:extLst>
              </p:cNvPr>
              <p:cNvSpPr/>
              <p:nvPr/>
            </p:nvSpPr>
            <p:spPr>
              <a:xfrm>
                <a:off x="5558028" y="1661159"/>
                <a:ext cx="1620012" cy="1539242"/>
              </a:xfrm>
              <a:prstGeom prst="rect">
                <a:avLst/>
              </a:prstGeom>
              <a:noFill/>
              <a:ln w="3810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621;p30">
                <a:extLst>
                  <a:ext uri="{FF2B5EF4-FFF2-40B4-BE49-F238E27FC236}">
                    <a16:creationId xmlns:a16="http://schemas.microsoft.com/office/drawing/2014/main" id="{EAF6BE59-5C3F-22E7-0B27-A53699190F34}"/>
                  </a:ext>
                </a:extLst>
              </p:cNvPr>
              <p:cNvSpPr/>
              <p:nvPr/>
            </p:nvSpPr>
            <p:spPr>
              <a:xfrm>
                <a:off x="5667756" y="1724273"/>
                <a:ext cx="1427988" cy="1539242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621;p30">
              <a:extLst>
                <a:ext uri="{FF2B5EF4-FFF2-40B4-BE49-F238E27FC236}">
                  <a16:creationId xmlns:a16="http://schemas.microsoft.com/office/drawing/2014/main" id="{3E8DA962-CA67-860F-D1BC-9829D68751F7}"/>
                </a:ext>
              </a:extLst>
            </p:cNvPr>
            <p:cNvSpPr/>
            <p:nvPr/>
          </p:nvSpPr>
          <p:spPr>
            <a:xfrm>
              <a:off x="6381750" y="4882896"/>
              <a:ext cx="796290" cy="1083566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E89920-6697-627B-EC19-6584F995BD8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29256" y="3072384"/>
            <a:ext cx="168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7E6A3A-56C9-E64C-3393-C5F214A7F280}"/>
              </a:ext>
            </a:extLst>
          </p:cNvPr>
          <p:cNvSpPr txBox="1"/>
          <p:nvPr/>
        </p:nvSpPr>
        <p:spPr>
          <a:xfrm>
            <a:off x="518160" y="2841551"/>
            <a:ext cx="191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Faux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négatif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BEC483-372C-E8AA-9C71-03891FB87EC1}"/>
              </a:ext>
            </a:extLst>
          </p:cNvPr>
          <p:cNvCxnSpPr>
            <a:cxnSpLocks/>
          </p:cNvCxnSpPr>
          <p:nvPr/>
        </p:nvCxnSpPr>
        <p:spPr>
          <a:xfrm flipH="1">
            <a:off x="7390665" y="5479462"/>
            <a:ext cx="22562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EEC11C-9DA7-7F5B-51FC-C1BD66355551}"/>
              </a:ext>
            </a:extLst>
          </p:cNvPr>
          <p:cNvSpPr txBox="1"/>
          <p:nvPr/>
        </p:nvSpPr>
        <p:spPr>
          <a:xfrm>
            <a:off x="9762744" y="5248629"/>
            <a:ext cx="191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Faux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8EBE00-384E-9A84-EFC0-B131200A0DAE}"/>
              </a:ext>
            </a:extLst>
          </p:cNvPr>
          <p:cNvCxnSpPr>
            <a:cxnSpLocks/>
          </p:cNvCxnSpPr>
          <p:nvPr/>
        </p:nvCxnSpPr>
        <p:spPr>
          <a:xfrm flipH="1">
            <a:off x="7270824" y="2405599"/>
            <a:ext cx="2256255" cy="0"/>
          </a:xfrm>
          <a:prstGeom prst="straightConnector1">
            <a:avLst/>
          </a:prstGeom>
          <a:ln w="57150">
            <a:solidFill>
              <a:srgbClr val="00BC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8E4A1F-E087-3FAA-7B30-DBAE349C64D9}"/>
              </a:ext>
            </a:extLst>
          </p:cNvPr>
          <p:cNvSpPr txBox="1"/>
          <p:nvPr/>
        </p:nvSpPr>
        <p:spPr>
          <a:xfrm>
            <a:off x="9492272" y="2174766"/>
            <a:ext cx="191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Vrai</a:t>
            </a:r>
            <a:r>
              <a:rPr lang="en-US" sz="2400" dirty="0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endParaRPr lang="en-US" sz="2400" dirty="0">
              <a:solidFill>
                <a:srgbClr val="00BC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6A22D4C-DA61-DD5B-0AEF-DA3D9FD7249C}"/>
                  </a:ext>
                </a:extLst>
              </p:cNvPr>
              <p:cNvSpPr/>
              <p:nvPr/>
            </p:nvSpPr>
            <p:spPr>
              <a:xfrm>
                <a:off x="7537093" y="2940017"/>
                <a:ext cx="4396929" cy="1936557"/>
              </a:xfrm>
              <a:prstGeom prst="roundRect">
                <a:avLst/>
              </a:prstGeom>
              <a:solidFill>
                <a:srgbClr val="FFF5E8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Critère pour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être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considéré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come </a:t>
                </a:r>
                <a:r>
                  <a:rPr lang="en-US" sz="2800" dirty="0" err="1">
                    <a:solidFill>
                      <a:srgbClr val="00BC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vrai</a:t>
                </a:r>
                <a:r>
                  <a:rPr lang="en-US" sz="2800" dirty="0">
                    <a:solidFill>
                      <a:srgbClr val="00BC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rgbClr val="00BC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positif</a:t>
                </a:r>
                <a:r>
                  <a:rPr lang="en-US" sz="2800" dirty="0">
                    <a:solidFill>
                      <a:srgbClr val="00BC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>
                    <a:solidFill>
                      <a:srgbClr val="FA83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𝐼𝑜𝑈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𝛽</m:t>
                      </m:r>
                    </m:oMath>
                  </m:oMathPara>
                </a14:m>
                <a:endParaRPr lang="ar-AE" sz="2800" dirty="0">
                  <a:solidFill>
                    <a:srgbClr val="FA83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6A22D4C-DA61-DD5B-0AEF-DA3D9FD72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093" y="2940017"/>
                <a:ext cx="4396929" cy="193655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96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EE22-ABAC-2024-2073-8BAA671B9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089F-34ED-A162-01FF-1EAE3936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VP, FP, FN et … VN?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C6AC1-CAAC-1476-7F49-5082A5195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72</a:t>
            </a:fld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44D9BE-0B58-5E9C-682B-A8AEFE7E5409}"/>
              </a:ext>
            </a:extLst>
          </p:cNvPr>
          <p:cNvGrpSpPr/>
          <p:nvPr/>
        </p:nvGrpSpPr>
        <p:grpSpPr>
          <a:xfrm>
            <a:off x="3051048" y="1436042"/>
            <a:ext cx="6089904" cy="5020574"/>
            <a:chOff x="3072384" y="1569466"/>
            <a:chExt cx="5806440" cy="478688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2E829B-6EC3-6704-593E-8453008D886C}"/>
                </a:ext>
              </a:extLst>
            </p:cNvPr>
            <p:cNvGrpSpPr/>
            <p:nvPr/>
          </p:nvGrpSpPr>
          <p:grpSpPr>
            <a:xfrm>
              <a:off x="3072384" y="1569466"/>
              <a:ext cx="5806440" cy="4786884"/>
              <a:chOff x="3072384" y="1569466"/>
              <a:chExt cx="5806440" cy="4786884"/>
            </a:xfrm>
          </p:grpSpPr>
          <p:pic>
            <p:nvPicPr>
              <p:cNvPr id="5" name="Picture 4" descr="Two cats lying on a couch&#10;&#10;AI-generated content may be incorrect.">
                <a:extLst>
                  <a:ext uri="{FF2B5EF4-FFF2-40B4-BE49-F238E27FC236}">
                    <a16:creationId xmlns:a16="http://schemas.microsoft.com/office/drawing/2014/main" id="{8B48DC9C-D2E4-56A7-568D-390D76ADB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4470" r="17299"/>
              <a:stretch/>
            </p:blipFill>
            <p:spPr>
              <a:xfrm>
                <a:off x="3072384" y="1569466"/>
                <a:ext cx="5806440" cy="4786884"/>
              </a:xfrm>
              <a:prstGeom prst="rect">
                <a:avLst/>
              </a:prstGeom>
            </p:spPr>
          </p:pic>
          <p:sp>
            <p:nvSpPr>
              <p:cNvPr id="6" name="Google Shape;613;p30">
                <a:extLst>
                  <a:ext uri="{FF2B5EF4-FFF2-40B4-BE49-F238E27FC236}">
                    <a16:creationId xmlns:a16="http://schemas.microsoft.com/office/drawing/2014/main" id="{D87AE4AB-12E4-11B8-49C4-5EB9A32D759C}"/>
                  </a:ext>
                </a:extLst>
              </p:cNvPr>
              <p:cNvSpPr/>
              <p:nvPr/>
            </p:nvSpPr>
            <p:spPr>
              <a:xfrm>
                <a:off x="4151376" y="2423159"/>
                <a:ext cx="1810512" cy="1773937"/>
              </a:xfrm>
              <a:prstGeom prst="rect">
                <a:avLst/>
              </a:prstGeom>
              <a:noFill/>
              <a:ln w="3810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613;p30">
                <a:extLst>
                  <a:ext uri="{FF2B5EF4-FFF2-40B4-BE49-F238E27FC236}">
                    <a16:creationId xmlns:a16="http://schemas.microsoft.com/office/drawing/2014/main" id="{4D604838-7A0F-1652-7DAD-4EEB9095B696}"/>
                  </a:ext>
                </a:extLst>
              </p:cNvPr>
              <p:cNvSpPr/>
              <p:nvPr/>
            </p:nvSpPr>
            <p:spPr>
              <a:xfrm>
                <a:off x="5558028" y="1661159"/>
                <a:ext cx="1620012" cy="1539242"/>
              </a:xfrm>
              <a:prstGeom prst="rect">
                <a:avLst/>
              </a:prstGeom>
              <a:noFill/>
              <a:ln w="3810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621;p30">
                <a:extLst>
                  <a:ext uri="{FF2B5EF4-FFF2-40B4-BE49-F238E27FC236}">
                    <a16:creationId xmlns:a16="http://schemas.microsoft.com/office/drawing/2014/main" id="{CDC3A659-8541-E735-0516-188943412818}"/>
                  </a:ext>
                </a:extLst>
              </p:cNvPr>
              <p:cNvSpPr/>
              <p:nvPr/>
            </p:nvSpPr>
            <p:spPr>
              <a:xfrm>
                <a:off x="5667756" y="1724273"/>
                <a:ext cx="1427988" cy="1539242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621;p30">
              <a:extLst>
                <a:ext uri="{FF2B5EF4-FFF2-40B4-BE49-F238E27FC236}">
                  <a16:creationId xmlns:a16="http://schemas.microsoft.com/office/drawing/2014/main" id="{01016DE7-359A-E4EE-D75C-DBC09EC6B0B6}"/>
                </a:ext>
              </a:extLst>
            </p:cNvPr>
            <p:cNvSpPr/>
            <p:nvPr/>
          </p:nvSpPr>
          <p:spPr>
            <a:xfrm>
              <a:off x="6381750" y="4882896"/>
              <a:ext cx="796290" cy="1083566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428D78-F8BE-C971-B7D6-1229FC771D9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29256" y="3072384"/>
            <a:ext cx="168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811D1A-3A62-CA0B-AFB6-031AE5E351DF}"/>
              </a:ext>
            </a:extLst>
          </p:cNvPr>
          <p:cNvSpPr txBox="1"/>
          <p:nvPr/>
        </p:nvSpPr>
        <p:spPr>
          <a:xfrm>
            <a:off x="518160" y="2841551"/>
            <a:ext cx="191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Faux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négatif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EC67A-488D-3B54-6CA7-65660D7898AC}"/>
              </a:ext>
            </a:extLst>
          </p:cNvPr>
          <p:cNvCxnSpPr>
            <a:cxnSpLocks/>
          </p:cNvCxnSpPr>
          <p:nvPr/>
        </p:nvCxnSpPr>
        <p:spPr>
          <a:xfrm flipH="1">
            <a:off x="7390665" y="5479462"/>
            <a:ext cx="22562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18D781-2473-FCCB-CD18-22AD952F1EA2}"/>
              </a:ext>
            </a:extLst>
          </p:cNvPr>
          <p:cNvSpPr txBox="1"/>
          <p:nvPr/>
        </p:nvSpPr>
        <p:spPr>
          <a:xfrm>
            <a:off x="9762744" y="5248629"/>
            <a:ext cx="191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Faux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1BBD1-D6E9-7872-1332-68D0F3B84A3D}"/>
              </a:ext>
            </a:extLst>
          </p:cNvPr>
          <p:cNvCxnSpPr>
            <a:cxnSpLocks/>
          </p:cNvCxnSpPr>
          <p:nvPr/>
        </p:nvCxnSpPr>
        <p:spPr>
          <a:xfrm flipH="1">
            <a:off x="7270824" y="2405599"/>
            <a:ext cx="2256255" cy="0"/>
          </a:xfrm>
          <a:prstGeom prst="straightConnector1">
            <a:avLst/>
          </a:prstGeom>
          <a:ln w="57150">
            <a:solidFill>
              <a:srgbClr val="00BC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9CD8EC-905F-A2D6-6D43-33F452FA2653}"/>
              </a:ext>
            </a:extLst>
          </p:cNvPr>
          <p:cNvSpPr txBox="1"/>
          <p:nvPr/>
        </p:nvSpPr>
        <p:spPr>
          <a:xfrm>
            <a:off x="9492272" y="2174766"/>
            <a:ext cx="191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Vrai</a:t>
            </a:r>
            <a:r>
              <a:rPr lang="en-US" sz="2400" dirty="0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endParaRPr lang="en-US" sz="2400" dirty="0">
              <a:solidFill>
                <a:srgbClr val="00BC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84352D-82D2-348D-FF69-479CD79645D4}"/>
              </a:ext>
            </a:extLst>
          </p:cNvPr>
          <p:cNvSpPr/>
          <p:nvPr/>
        </p:nvSpPr>
        <p:spPr>
          <a:xfrm>
            <a:off x="383688" y="5046345"/>
            <a:ext cx="4396929" cy="1268514"/>
          </a:xfrm>
          <a:prstGeom prst="roundRect">
            <a:avLst/>
          </a:prstGeom>
          <a:solidFill>
            <a:srgbClr val="FFF5E8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Il y a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une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infinité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vrais</a:t>
            </a: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négatifs</a:t>
            </a:r>
            <a:endParaRPr lang="ar-AE"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DDFC610-AD63-4C72-7C63-4BC4AF00574F}"/>
                  </a:ext>
                </a:extLst>
              </p:cNvPr>
              <p:cNvSpPr/>
              <p:nvPr/>
            </p:nvSpPr>
            <p:spPr>
              <a:xfrm>
                <a:off x="7537093" y="2940017"/>
                <a:ext cx="4396929" cy="1936557"/>
              </a:xfrm>
              <a:prstGeom prst="roundRect">
                <a:avLst/>
              </a:prstGeom>
              <a:solidFill>
                <a:srgbClr val="FFF5E8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Critère pour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être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considéré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come </a:t>
                </a:r>
                <a:r>
                  <a:rPr lang="en-US" sz="2800" dirty="0" err="1">
                    <a:solidFill>
                      <a:srgbClr val="00BC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vrai</a:t>
                </a:r>
                <a:r>
                  <a:rPr lang="en-US" sz="2800" dirty="0">
                    <a:solidFill>
                      <a:srgbClr val="00BC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rgbClr val="00BC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positif</a:t>
                </a:r>
                <a:r>
                  <a:rPr lang="en-US" sz="2800" dirty="0">
                    <a:solidFill>
                      <a:srgbClr val="00BC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>
                    <a:solidFill>
                      <a:srgbClr val="FA83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𝐼𝑜𝑈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𝛽</m:t>
                      </m:r>
                    </m:oMath>
                  </m:oMathPara>
                </a14:m>
                <a:endParaRPr lang="ar-AE" sz="2800" dirty="0">
                  <a:solidFill>
                    <a:srgbClr val="FA83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DDFC610-AD63-4C72-7C63-4BC4AF005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093" y="2940017"/>
                <a:ext cx="4396929" cy="193655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1789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F068-48D8-7A7A-EE52-862603F4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Précision</a:t>
            </a:r>
            <a:r>
              <a:rPr lang="en-US" dirty="0"/>
              <a:t> et rappel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37FC6-7D13-99E0-2889-25F0C6176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73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AE0F1A-F60C-6509-8645-F931B2011A84}"/>
                  </a:ext>
                </a:extLst>
              </p:cNvPr>
              <p:cNvSpPr txBox="1"/>
              <p:nvPr/>
            </p:nvSpPr>
            <p:spPr>
              <a:xfrm>
                <a:off x="0" y="2543126"/>
                <a:ext cx="12191999" cy="872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</m:fName>
                        <m:e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AE0F1A-F60C-6509-8645-F931B2011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43126"/>
                <a:ext cx="12191999" cy="872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EB4E05-704D-2B0D-20A9-FBAFD3C631A1}"/>
                  </a:ext>
                </a:extLst>
              </p:cNvPr>
              <p:cNvSpPr txBox="1"/>
              <p:nvPr/>
            </p:nvSpPr>
            <p:spPr>
              <a:xfrm>
                <a:off x="0" y="4949823"/>
                <a:ext cx="12191998" cy="9423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</m:fName>
                        <m:e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den>
                          </m:f>
                        </m:e>
                      </m:func>
                      <m:r>
                        <a:rPr lang="en-US" sz="30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3000" b="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𝑏𝑜</m:t>
                              </m:r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î</m:t>
                              </m:r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𝑡𝑒𝑠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0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EB4E05-704D-2B0D-20A9-FBAFD3C63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49823"/>
                <a:ext cx="12191998" cy="942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;p20">
            <a:extLst>
              <a:ext uri="{FF2B5EF4-FFF2-40B4-BE49-F238E27FC236}">
                <a16:creationId xmlns:a16="http://schemas.microsoft.com/office/drawing/2014/main" id="{A9E09355-8FDA-8271-18AE-513CC473EE31}"/>
              </a:ext>
            </a:extLst>
          </p:cNvPr>
          <p:cNvSpPr txBox="1"/>
          <p:nvPr/>
        </p:nvSpPr>
        <p:spPr>
          <a:xfrm>
            <a:off x="838200" y="1637082"/>
            <a:ext cx="1051560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Précision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mesure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l’exactitude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des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détections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21;p20">
            <a:extLst>
              <a:ext uri="{FF2B5EF4-FFF2-40B4-BE49-F238E27FC236}">
                <a16:creationId xmlns:a16="http://schemas.microsoft.com/office/drawing/2014/main" id="{3D5C4ADD-63B8-437F-C2EE-E5736EA8922D}"/>
              </a:ext>
            </a:extLst>
          </p:cNvPr>
          <p:cNvSpPr txBox="1"/>
          <p:nvPr/>
        </p:nvSpPr>
        <p:spPr>
          <a:xfrm>
            <a:off x="835156" y="4043779"/>
            <a:ext cx="1051560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Rappel :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mesure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l’exhaustivité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des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détections</a:t>
            </a:r>
            <a:endParaRPr sz="28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529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FF47-2E93-8F79-E00F-6F02984AC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3D0D-C473-EC3F-6C8D-90785E68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AF906-D086-6AE2-90B7-E348B2FD6A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74</a:t>
            </a:fld>
            <a:endParaRPr lang="fr-F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DD7FE0C-D117-6E59-12D1-3FF6CC465F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8840669"/>
              </p:ext>
            </p:extLst>
          </p:nvPr>
        </p:nvGraphicFramePr>
        <p:xfrm>
          <a:off x="1564270" y="1254918"/>
          <a:ext cx="9063459" cy="5466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215BB84-14B2-4505-6244-76EFFBEA09A0}"/>
                  </a:ext>
                </a:extLst>
              </p:cNvPr>
              <p:cNvSpPr/>
              <p:nvPr/>
            </p:nvSpPr>
            <p:spPr>
              <a:xfrm>
                <a:off x="7799473" y="1623915"/>
                <a:ext cx="3740256" cy="1079064"/>
              </a:xfrm>
              <a:prstGeom prst="roundRect">
                <a:avLst/>
              </a:prstGeom>
              <a:solidFill>
                <a:srgbClr val="FFF5E8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Courbe pour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certaine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ar-AE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215BB84-14B2-4505-6244-76EFFBEA0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473" y="1623915"/>
                <a:ext cx="3740256" cy="1079064"/>
              </a:xfrm>
              <a:prstGeom prst="roundRect">
                <a:avLst/>
              </a:prstGeom>
              <a:blipFill>
                <a:blip r:embed="rId4"/>
                <a:stretch>
                  <a:fillRect b="-6989"/>
                </a:stretch>
              </a:blip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25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751D-39DB-0CA4-E537-A092A634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E4D07-FF7E-B322-0C49-58A2984A6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75</a:t>
            </a:fld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046B44-F861-1941-DD55-0DA1529DED67}"/>
              </a:ext>
            </a:extLst>
          </p:cNvPr>
          <p:cNvCxnSpPr>
            <a:cxnSpLocks/>
          </p:cNvCxnSpPr>
          <p:nvPr/>
        </p:nvCxnSpPr>
        <p:spPr>
          <a:xfrm flipV="1">
            <a:off x="7452360" y="1344168"/>
            <a:ext cx="0" cy="5012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0A85EC-6B85-0ECF-89B9-DA2391DCB712}"/>
              </a:ext>
            </a:extLst>
          </p:cNvPr>
          <p:cNvGrpSpPr/>
          <p:nvPr/>
        </p:nvGrpSpPr>
        <p:grpSpPr>
          <a:xfrm>
            <a:off x="8127554" y="1946734"/>
            <a:ext cx="2808659" cy="4180959"/>
            <a:chOff x="8127554" y="1946734"/>
            <a:chExt cx="2808659" cy="4180959"/>
          </a:xfrm>
        </p:grpSpPr>
        <p:pic>
          <p:nvPicPr>
            <p:cNvPr id="9" name="Picture 8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4760D9F9-5FCA-C619-E60C-C9C395B2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8" y="1946734"/>
              <a:ext cx="2808655" cy="365125"/>
            </a:xfrm>
            <a:prstGeom prst="rect">
              <a:avLst/>
            </a:prstGeom>
          </p:spPr>
        </p:pic>
        <p:pic>
          <p:nvPicPr>
            <p:cNvPr id="10" name="Picture 9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8FB39CD9-4BBC-B79F-580B-B26B8177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7" y="2711782"/>
              <a:ext cx="2808655" cy="365125"/>
            </a:xfrm>
            <a:prstGeom prst="rect">
              <a:avLst/>
            </a:prstGeom>
          </p:spPr>
        </p:pic>
        <p:pic>
          <p:nvPicPr>
            <p:cNvPr id="17" name="Picture 16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4B4A4BC8-9CBF-0A84-B33A-0FE05CC4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6" y="3476749"/>
              <a:ext cx="2808655" cy="365125"/>
            </a:xfrm>
            <a:prstGeom prst="rect">
              <a:avLst/>
            </a:prstGeom>
          </p:spPr>
        </p:pic>
        <p:pic>
          <p:nvPicPr>
            <p:cNvPr id="18" name="Picture 17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9C8633F0-8694-13A3-79F9-FC9E08458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5" y="4241716"/>
              <a:ext cx="2808655" cy="365125"/>
            </a:xfrm>
            <a:prstGeom prst="rect">
              <a:avLst/>
            </a:prstGeom>
          </p:spPr>
        </p:pic>
        <p:pic>
          <p:nvPicPr>
            <p:cNvPr id="19" name="Picture 18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2343460C-9C21-E927-0FB4-29BCCC1C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5" y="5002142"/>
              <a:ext cx="2808655" cy="365125"/>
            </a:xfrm>
            <a:prstGeom prst="rect">
              <a:avLst/>
            </a:prstGeom>
          </p:spPr>
        </p:pic>
        <p:pic>
          <p:nvPicPr>
            <p:cNvPr id="20" name="Picture 19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83D26002-2368-F2E4-DEEC-6410C3043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4" y="5762568"/>
              <a:ext cx="2808655" cy="36512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5593D7-037A-24E1-57A3-E70C3CFFE9A9}"/>
              </a:ext>
            </a:extLst>
          </p:cNvPr>
          <p:cNvGrpSpPr/>
          <p:nvPr/>
        </p:nvGrpSpPr>
        <p:grpSpPr>
          <a:xfrm>
            <a:off x="7187184" y="1751394"/>
            <a:ext cx="530352" cy="3815834"/>
            <a:chOff x="7597202" y="2129296"/>
            <a:chExt cx="530352" cy="38158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B4EF1B6-E5E6-4301-9748-F81B587226D3}"/>
                </a:ext>
              </a:extLst>
            </p:cNvPr>
            <p:cNvCxnSpPr/>
            <p:nvPr/>
          </p:nvCxnSpPr>
          <p:spPr>
            <a:xfrm>
              <a:off x="7597202" y="2129296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737E75-B8CD-2C52-7C6D-161ABCF73F24}"/>
                </a:ext>
              </a:extLst>
            </p:cNvPr>
            <p:cNvCxnSpPr/>
            <p:nvPr/>
          </p:nvCxnSpPr>
          <p:spPr>
            <a:xfrm>
              <a:off x="7597202" y="2894344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2CB896C-EA32-7521-E212-FA8CC063CA0E}"/>
                </a:ext>
              </a:extLst>
            </p:cNvPr>
            <p:cNvCxnSpPr/>
            <p:nvPr/>
          </p:nvCxnSpPr>
          <p:spPr>
            <a:xfrm>
              <a:off x="7597202" y="3659311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DE3928-EC2D-CA11-263C-7551252DDFB8}"/>
                </a:ext>
              </a:extLst>
            </p:cNvPr>
            <p:cNvCxnSpPr/>
            <p:nvPr/>
          </p:nvCxnSpPr>
          <p:spPr>
            <a:xfrm>
              <a:off x="7597202" y="4424278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6AA722-B022-4836-D861-053F112F7E43}"/>
                </a:ext>
              </a:extLst>
            </p:cNvPr>
            <p:cNvCxnSpPr/>
            <p:nvPr/>
          </p:nvCxnSpPr>
          <p:spPr>
            <a:xfrm>
              <a:off x="7597202" y="5184704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8E2B3E-1D4D-B153-6737-DD7FCDF0AECA}"/>
                </a:ext>
              </a:extLst>
            </p:cNvPr>
            <p:cNvCxnSpPr/>
            <p:nvPr/>
          </p:nvCxnSpPr>
          <p:spPr>
            <a:xfrm>
              <a:off x="7597202" y="5945130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Google Shape;221;p20">
                <a:extLst>
                  <a:ext uri="{FF2B5EF4-FFF2-40B4-BE49-F238E27FC236}">
                    <a16:creationId xmlns:a16="http://schemas.microsoft.com/office/drawing/2014/main" id="{3734E168-834F-72C6-B6E5-011F1813E06C}"/>
                  </a:ext>
                </a:extLst>
              </p:cNvPr>
              <p:cNvSpPr txBox="1"/>
              <p:nvPr/>
            </p:nvSpPr>
            <p:spPr>
              <a:xfrm>
                <a:off x="838200" y="1637082"/>
                <a:ext cx="5873488" cy="1957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Pour tracer la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courbe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d’AP</a:t>
                </a:r>
                <a:endParaRPr lang="en-US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457200" rtl="0">
                  <a:spcBef>
                    <a:spcPts val="0"/>
                  </a:spcBef>
                  <a:spcAft>
                    <a:spcPts val="0"/>
                  </a:spcAft>
                  <a:buClr>
                    <a:srgbClr val="FFA223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ordonne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les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boîtes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par score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décroissant</a:t>
                </a:r>
                <a:endParaRPr lang="en-US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457200" rtl="0">
                  <a:spcBef>
                    <a:spcPts val="0"/>
                  </a:spcBef>
                  <a:spcAft>
                    <a:spcPts val="0"/>
                  </a:spcAft>
                  <a:buClr>
                    <a:srgbClr val="FFA223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Pour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𝑏𝑜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î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𝑡𝑒𝑠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on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457200" lvl="0" indent="-457200" rtl="0">
                  <a:spcBef>
                    <a:spcPts val="0"/>
                  </a:spcBef>
                  <a:spcAft>
                    <a:spcPts val="0"/>
                  </a:spcAft>
                  <a:buClr>
                    <a:srgbClr val="FFA223"/>
                  </a:buClr>
                  <a:buFont typeface="Arial" panose="020B0604020202020204" pitchFamily="34" charset="0"/>
                  <a:buChar char="•"/>
                </a:pPr>
                <a:endParaRPr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2" name="Google Shape;221;p20">
                <a:extLst>
                  <a:ext uri="{FF2B5EF4-FFF2-40B4-BE49-F238E27FC236}">
                    <a16:creationId xmlns:a16="http://schemas.microsoft.com/office/drawing/2014/main" id="{3734E168-834F-72C6-B6E5-011F1813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7082"/>
                <a:ext cx="5873488" cy="1957314"/>
              </a:xfrm>
              <a:prstGeom prst="rect">
                <a:avLst/>
              </a:prstGeom>
              <a:blipFill>
                <a:blip r:embed="rId4"/>
                <a:stretch>
                  <a:fillRect l="-2181" t="-623" b="-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4202B8-B41F-A439-32F7-C0A8729F9593}"/>
                  </a:ext>
                </a:extLst>
              </p:cNvPr>
              <p:cNvSpPr txBox="1"/>
              <p:nvPr/>
            </p:nvSpPr>
            <p:spPr>
              <a:xfrm>
                <a:off x="7318722" y="1181768"/>
                <a:ext cx="161766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𝛼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4202B8-B41F-A439-32F7-C0A8729F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722" y="1181768"/>
                <a:ext cx="161766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Google Shape;221;p20">
            <a:extLst>
              <a:ext uri="{FF2B5EF4-FFF2-40B4-BE49-F238E27FC236}">
                <a16:creationId xmlns:a16="http://schemas.microsoft.com/office/drawing/2014/main" id="{2D3B4B76-4179-31E6-A74D-A49E46753790}"/>
              </a:ext>
            </a:extLst>
          </p:cNvPr>
          <p:cNvSpPr txBox="1"/>
          <p:nvPr/>
        </p:nvSpPr>
        <p:spPr>
          <a:xfrm>
            <a:off x="10936209" y="1832797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21;p20">
            <a:extLst>
              <a:ext uri="{FF2B5EF4-FFF2-40B4-BE49-F238E27FC236}">
                <a16:creationId xmlns:a16="http://schemas.microsoft.com/office/drawing/2014/main" id="{2244B703-2271-311F-80E3-96E328DDB4DE}"/>
              </a:ext>
            </a:extLst>
          </p:cNvPr>
          <p:cNvSpPr txBox="1"/>
          <p:nvPr/>
        </p:nvSpPr>
        <p:spPr>
          <a:xfrm>
            <a:off x="10929588" y="2604601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21;p20">
            <a:extLst>
              <a:ext uri="{FF2B5EF4-FFF2-40B4-BE49-F238E27FC236}">
                <a16:creationId xmlns:a16="http://schemas.microsoft.com/office/drawing/2014/main" id="{E351B3CE-10DB-DFE2-15EF-D3CE011A3B1C}"/>
              </a:ext>
            </a:extLst>
          </p:cNvPr>
          <p:cNvSpPr txBox="1"/>
          <p:nvPr/>
        </p:nvSpPr>
        <p:spPr>
          <a:xfrm>
            <a:off x="10936209" y="3365027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21;p20">
            <a:extLst>
              <a:ext uri="{FF2B5EF4-FFF2-40B4-BE49-F238E27FC236}">
                <a16:creationId xmlns:a16="http://schemas.microsoft.com/office/drawing/2014/main" id="{A4B4CB5A-C27C-9AF8-EF74-4092AC5B6A45}"/>
              </a:ext>
            </a:extLst>
          </p:cNvPr>
          <p:cNvSpPr txBox="1"/>
          <p:nvPr/>
        </p:nvSpPr>
        <p:spPr>
          <a:xfrm>
            <a:off x="10936209" y="4129993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21;p20">
            <a:extLst>
              <a:ext uri="{FF2B5EF4-FFF2-40B4-BE49-F238E27FC236}">
                <a16:creationId xmlns:a16="http://schemas.microsoft.com/office/drawing/2014/main" id="{65FCD706-CC13-C69D-B58D-94FEC61CA9E5}"/>
              </a:ext>
            </a:extLst>
          </p:cNvPr>
          <p:cNvSpPr txBox="1"/>
          <p:nvPr/>
        </p:nvSpPr>
        <p:spPr>
          <a:xfrm>
            <a:off x="10929588" y="4890419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FP</a:t>
            </a:r>
            <a:endParaRPr sz="2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21;p20">
            <a:extLst>
              <a:ext uri="{FF2B5EF4-FFF2-40B4-BE49-F238E27FC236}">
                <a16:creationId xmlns:a16="http://schemas.microsoft.com/office/drawing/2014/main" id="{7096B71A-7093-4D6A-565A-F482018FA4FA}"/>
              </a:ext>
            </a:extLst>
          </p:cNvPr>
          <p:cNvSpPr txBox="1"/>
          <p:nvPr/>
        </p:nvSpPr>
        <p:spPr>
          <a:xfrm>
            <a:off x="10936209" y="5650845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3E313B-81C7-D10F-AA5A-2E572E9EBD84}"/>
                  </a:ext>
                </a:extLst>
              </p:cNvPr>
              <p:cNvSpPr txBox="1"/>
              <p:nvPr/>
            </p:nvSpPr>
            <p:spPr>
              <a:xfrm>
                <a:off x="1623523" y="3851053"/>
                <a:ext cx="2670923" cy="942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0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3E313B-81C7-D10F-AA5A-2E572E9E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523" y="3851053"/>
                <a:ext cx="2670923" cy="94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D7D7CB-1594-68F1-22D4-1C4D5546A364}"/>
                  </a:ext>
                </a:extLst>
              </p:cNvPr>
              <p:cNvSpPr txBox="1"/>
              <p:nvPr/>
            </p:nvSpPr>
            <p:spPr>
              <a:xfrm>
                <a:off x="1623523" y="5050020"/>
                <a:ext cx="4428969" cy="942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𝑏𝑜</m:t>
                              </m:r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î</m:t>
                              </m:r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𝑡𝑒𝑠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0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D7D7CB-1594-68F1-22D4-1C4D5546A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523" y="5050020"/>
                <a:ext cx="4428969" cy="942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2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F3F0D-521E-1966-2E1B-DA5B009D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60C8-73FB-B23B-84DA-595B2D41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117D8-08C3-4786-C2A3-431E05423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76</a:t>
            </a:fld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F57F49-1C2E-E70D-C328-86415262E607}"/>
              </a:ext>
            </a:extLst>
          </p:cNvPr>
          <p:cNvCxnSpPr>
            <a:cxnSpLocks/>
          </p:cNvCxnSpPr>
          <p:nvPr/>
        </p:nvCxnSpPr>
        <p:spPr>
          <a:xfrm flipV="1">
            <a:off x="7452360" y="1344168"/>
            <a:ext cx="0" cy="5012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9DC10C-E844-065E-32FD-3D1DBFE3268C}"/>
              </a:ext>
            </a:extLst>
          </p:cNvPr>
          <p:cNvGrpSpPr/>
          <p:nvPr/>
        </p:nvGrpSpPr>
        <p:grpSpPr>
          <a:xfrm>
            <a:off x="8127554" y="1946734"/>
            <a:ext cx="2808659" cy="4180959"/>
            <a:chOff x="8127554" y="1946734"/>
            <a:chExt cx="2808659" cy="4180959"/>
          </a:xfrm>
        </p:grpSpPr>
        <p:pic>
          <p:nvPicPr>
            <p:cNvPr id="9" name="Picture 8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6F78EBAC-5C33-9A32-C978-B77EA7AB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8" y="1946734"/>
              <a:ext cx="2808655" cy="365125"/>
            </a:xfrm>
            <a:prstGeom prst="rect">
              <a:avLst/>
            </a:prstGeom>
          </p:spPr>
        </p:pic>
        <p:pic>
          <p:nvPicPr>
            <p:cNvPr id="10" name="Picture 9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9DA36B07-7AAE-ABD1-8200-FFE567AFE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7" y="2711782"/>
              <a:ext cx="2808655" cy="365125"/>
            </a:xfrm>
            <a:prstGeom prst="rect">
              <a:avLst/>
            </a:prstGeom>
          </p:spPr>
        </p:pic>
        <p:pic>
          <p:nvPicPr>
            <p:cNvPr id="17" name="Picture 16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16BC817B-0D70-8026-1DA6-8EF8438F4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6" y="3476749"/>
              <a:ext cx="2808655" cy="365125"/>
            </a:xfrm>
            <a:prstGeom prst="rect">
              <a:avLst/>
            </a:prstGeom>
          </p:spPr>
        </p:pic>
        <p:pic>
          <p:nvPicPr>
            <p:cNvPr id="18" name="Picture 17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E818C9D4-A5A7-49FE-2B6A-21178FEDB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5" y="4241716"/>
              <a:ext cx="2808655" cy="365125"/>
            </a:xfrm>
            <a:prstGeom prst="rect">
              <a:avLst/>
            </a:prstGeom>
          </p:spPr>
        </p:pic>
        <p:pic>
          <p:nvPicPr>
            <p:cNvPr id="19" name="Picture 18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90B376E9-B1F7-495A-C9DF-B61901442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5" y="5002142"/>
              <a:ext cx="2808655" cy="365125"/>
            </a:xfrm>
            <a:prstGeom prst="rect">
              <a:avLst/>
            </a:prstGeom>
          </p:spPr>
        </p:pic>
        <p:pic>
          <p:nvPicPr>
            <p:cNvPr id="20" name="Picture 19" descr="A close-up of a window&#10;&#10;AI-generated content may be incorrect.">
              <a:extLst>
                <a:ext uri="{FF2B5EF4-FFF2-40B4-BE49-F238E27FC236}">
                  <a16:creationId xmlns:a16="http://schemas.microsoft.com/office/drawing/2014/main" id="{215D8CDD-E8C7-84D2-CCF7-FB121D36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554" y="5762568"/>
              <a:ext cx="2808655" cy="36512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5238BA-83A3-D9E9-1EFD-58182EB40449}"/>
              </a:ext>
            </a:extLst>
          </p:cNvPr>
          <p:cNvGrpSpPr/>
          <p:nvPr/>
        </p:nvGrpSpPr>
        <p:grpSpPr>
          <a:xfrm>
            <a:off x="7187184" y="1751394"/>
            <a:ext cx="530352" cy="3815834"/>
            <a:chOff x="7597202" y="2129296"/>
            <a:chExt cx="530352" cy="38158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0EDA0F-0839-A768-301F-B568B47B36C9}"/>
                </a:ext>
              </a:extLst>
            </p:cNvPr>
            <p:cNvCxnSpPr/>
            <p:nvPr/>
          </p:nvCxnSpPr>
          <p:spPr>
            <a:xfrm>
              <a:off x="7597202" y="2129296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BF231-F72D-1D69-29BE-8F9EAAD63FF6}"/>
                </a:ext>
              </a:extLst>
            </p:cNvPr>
            <p:cNvCxnSpPr/>
            <p:nvPr/>
          </p:nvCxnSpPr>
          <p:spPr>
            <a:xfrm>
              <a:off x="7597202" y="2894344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DF8D41-9EA1-7466-6B97-84A2A0DD0D21}"/>
                </a:ext>
              </a:extLst>
            </p:cNvPr>
            <p:cNvCxnSpPr/>
            <p:nvPr/>
          </p:nvCxnSpPr>
          <p:spPr>
            <a:xfrm>
              <a:off x="7597202" y="3659311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FA2E73-2028-0FE0-1850-4C04CC5F8346}"/>
                </a:ext>
              </a:extLst>
            </p:cNvPr>
            <p:cNvCxnSpPr/>
            <p:nvPr/>
          </p:nvCxnSpPr>
          <p:spPr>
            <a:xfrm>
              <a:off x="7597202" y="4424278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E17744E-4EFF-B331-A599-4F4E8385F670}"/>
                </a:ext>
              </a:extLst>
            </p:cNvPr>
            <p:cNvCxnSpPr/>
            <p:nvPr/>
          </p:nvCxnSpPr>
          <p:spPr>
            <a:xfrm>
              <a:off x="7597202" y="5184704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045FE7-BD03-9047-C02C-25D6DC622228}"/>
                </a:ext>
              </a:extLst>
            </p:cNvPr>
            <p:cNvCxnSpPr/>
            <p:nvPr/>
          </p:nvCxnSpPr>
          <p:spPr>
            <a:xfrm>
              <a:off x="7597202" y="5945130"/>
              <a:ext cx="5303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Google Shape;221;p20">
                <a:extLst>
                  <a:ext uri="{FF2B5EF4-FFF2-40B4-BE49-F238E27FC236}">
                    <a16:creationId xmlns:a16="http://schemas.microsoft.com/office/drawing/2014/main" id="{AC08F59C-A255-40C6-8862-CCAF3339BD31}"/>
                  </a:ext>
                </a:extLst>
              </p:cNvPr>
              <p:cNvSpPr txBox="1"/>
              <p:nvPr/>
            </p:nvSpPr>
            <p:spPr>
              <a:xfrm>
                <a:off x="838200" y="1637082"/>
                <a:ext cx="5873488" cy="1957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Pour tracer la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courbe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d’AP</a:t>
                </a:r>
                <a:endParaRPr lang="en-US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457200" rtl="0">
                  <a:spcBef>
                    <a:spcPts val="0"/>
                  </a:spcBef>
                  <a:spcAft>
                    <a:spcPts val="0"/>
                  </a:spcAft>
                  <a:buClr>
                    <a:srgbClr val="FFA223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ordonne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les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boîtes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par score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décroissant</a:t>
                </a:r>
                <a:endParaRPr lang="en-US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lvl="0" indent="-457200" rtl="0">
                  <a:spcBef>
                    <a:spcPts val="0"/>
                  </a:spcBef>
                  <a:spcAft>
                    <a:spcPts val="0"/>
                  </a:spcAft>
                  <a:buClr>
                    <a:srgbClr val="FFA223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Pour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0;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𝑏𝑜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î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𝑡𝑒𝑠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on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457200" lvl="0" indent="-457200" rtl="0">
                  <a:spcBef>
                    <a:spcPts val="0"/>
                  </a:spcBef>
                  <a:spcAft>
                    <a:spcPts val="0"/>
                  </a:spcAft>
                  <a:buClr>
                    <a:srgbClr val="FFA223"/>
                  </a:buClr>
                  <a:buFont typeface="Arial" panose="020B0604020202020204" pitchFamily="34" charset="0"/>
                  <a:buChar char="•"/>
                </a:pPr>
                <a:endParaRPr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2" name="Google Shape;221;p20">
                <a:extLst>
                  <a:ext uri="{FF2B5EF4-FFF2-40B4-BE49-F238E27FC236}">
                    <a16:creationId xmlns:a16="http://schemas.microsoft.com/office/drawing/2014/main" id="{AC08F59C-A255-40C6-8862-CCAF3339B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7082"/>
                <a:ext cx="5873488" cy="1957314"/>
              </a:xfrm>
              <a:prstGeom prst="rect">
                <a:avLst/>
              </a:prstGeom>
              <a:blipFill>
                <a:blip r:embed="rId4"/>
                <a:stretch>
                  <a:fillRect l="-2181" t="-623" b="-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BB5772-24D4-A697-3824-C5457563BA54}"/>
                  </a:ext>
                </a:extLst>
              </p:cNvPr>
              <p:cNvSpPr txBox="1"/>
              <p:nvPr/>
            </p:nvSpPr>
            <p:spPr>
              <a:xfrm>
                <a:off x="7318722" y="1181768"/>
                <a:ext cx="161766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𝛼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=1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BB5772-24D4-A697-3824-C5457563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722" y="1181768"/>
                <a:ext cx="161766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Google Shape;221;p20">
            <a:extLst>
              <a:ext uri="{FF2B5EF4-FFF2-40B4-BE49-F238E27FC236}">
                <a16:creationId xmlns:a16="http://schemas.microsoft.com/office/drawing/2014/main" id="{D22F8251-83CC-210E-D410-6EFB7FC6EA3C}"/>
              </a:ext>
            </a:extLst>
          </p:cNvPr>
          <p:cNvSpPr txBox="1"/>
          <p:nvPr/>
        </p:nvSpPr>
        <p:spPr>
          <a:xfrm>
            <a:off x="10936209" y="1832797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21;p20">
            <a:extLst>
              <a:ext uri="{FF2B5EF4-FFF2-40B4-BE49-F238E27FC236}">
                <a16:creationId xmlns:a16="http://schemas.microsoft.com/office/drawing/2014/main" id="{10C9CB63-BDEC-C362-DE1E-54EE8CDAF374}"/>
              </a:ext>
            </a:extLst>
          </p:cNvPr>
          <p:cNvSpPr txBox="1"/>
          <p:nvPr/>
        </p:nvSpPr>
        <p:spPr>
          <a:xfrm>
            <a:off x="10929588" y="2604601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21;p20">
            <a:extLst>
              <a:ext uri="{FF2B5EF4-FFF2-40B4-BE49-F238E27FC236}">
                <a16:creationId xmlns:a16="http://schemas.microsoft.com/office/drawing/2014/main" id="{EC157477-E6D7-F835-947D-05A7E35EBFEB}"/>
              </a:ext>
            </a:extLst>
          </p:cNvPr>
          <p:cNvSpPr txBox="1"/>
          <p:nvPr/>
        </p:nvSpPr>
        <p:spPr>
          <a:xfrm>
            <a:off x="10936209" y="3365027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21;p20">
            <a:extLst>
              <a:ext uri="{FF2B5EF4-FFF2-40B4-BE49-F238E27FC236}">
                <a16:creationId xmlns:a16="http://schemas.microsoft.com/office/drawing/2014/main" id="{537BC100-7713-B495-4342-67666C50E3CC}"/>
              </a:ext>
            </a:extLst>
          </p:cNvPr>
          <p:cNvSpPr txBox="1"/>
          <p:nvPr/>
        </p:nvSpPr>
        <p:spPr>
          <a:xfrm>
            <a:off x="10936209" y="4129993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21;p20">
            <a:extLst>
              <a:ext uri="{FF2B5EF4-FFF2-40B4-BE49-F238E27FC236}">
                <a16:creationId xmlns:a16="http://schemas.microsoft.com/office/drawing/2014/main" id="{D8399280-7EA1-0829-AC03-824245C6A432}"/>
              </a:ext>
            </a:extLst>
          </p:cNvPr>
          <p:cNvSpPr txBox="1"/>
          <p:nvPr/>
        </p:nvSpPr>
        <p:spPr>
          <a:xfrm>
            <a:off x="10929588" y="4890419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FP</a:t>
            </a:r>
            <a:endParaRPr sz="2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21;p20">
            <a:extLst>
              <a:ext uri="{FF2B5EF4-FFF2-40B4-BE49-F238E27FC236}">
                <a16:creationId xmlns:a16="http://schemas.microsoft.com/office/drawing/2014/main" id="{B4A3F091-665A-3628-9AFF-CB36B34A6EF8}"/>
              </a:ext>
            </a:extLst>
          </p:cNvPr>
          <p:cNvSpPr txBox="1"/>
          <p:nvPr/>
        </p:nvSpPr>
        <p:spPr>
          <a:xfrm>
            <a:off x="10936209" y="5650845"/>
            <a:ext cx="726070" cy="5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BC00"/>
                </a:solidFill>
                <a:latin typeface="Calibri"/>
                <a:ea typeface="Calibri"/>
                <a:cs typeface="Calibri"/>
                <a:sym typeface="Calibri"/>
              </a:rPr>
              <a:t>VP</a:t>
            </a:r>
            <a:endParaRPr sz="2800" dirty="0">
              <a:solidFill>
                <a:srgbClr val="0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32DC19-549D-0D87-996C-FD2D48059023}"/>
                  </a:ext>
                </a:extLst>
              </p:cNvPr>
              <p:cNvSpPr txBox="1"/>
              <p:nvPr/>
            </p:nvSpPr>
            <p:spPr>
              <a:xfrm>
                <a:off x="1623523" y="3851053"/>
                <a:ext cx="2670923" cy="942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0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32DC19-549D-0D87-996C-FD2D48059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523" y="3851053"/>
                <a:ext cx="2670923" cy="942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299AF8-5ECC-B84F-61EC-8121717CB299}"/>
                  </a:ext>
                </a:extLst>
              </p:cNvPr>
              <p:cNvSpPr txBox="1"/>
              <p:nvPr/>
            </p:nvSpPr>
            <p:spPr>
              <a:xfrm>
                <a:off x="1623523" y="5050020"/>
                <a:ext cx="4428969" cy="942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𝑏𝑜</m:t>
                              </m:r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î</m:t>
                              </m:r>
                              <m:r>
                                <a:rPr lang="en-US" sz="30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𝑡𝑒𝑠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0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299AF8-5ECC-B84F-61EC-8121717CB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523" y="5050020"/>
                <a:ext cx="4428969" cy="942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BCF311-9D5A-F015-90D7-E8E8AD267DEA}"/>
                  </a:ext>
                </a:extLst>
              </p:cNvPr>
              <p:cNvSpPr txBox="1"/>
              <p:nvPr/>
            </p:nvSpPr>
            <p:spPr>
              <a:xfrm>
                <a:off x="6503141" y="1903045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BCF311-9D5A-F015-90D7-E8E8AD267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141" y="1903045"/>
                <a:ext cx="914400" cy="461665"/>
              </a:xfrm>
              <a:prstGeom prst="rect">
                <a:avLst/>
              </a:prstGeom>
              <a:blipFill>
                <a:blip r:embed="rId8"/>
                <a:stretch>
                  <a:fillRect l="-200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D61D32-8EDF-AC7F-1FD6-0EA46308E2EA}"/>
                  </a:ext>
                </a:extLst>
              </p:cNvPr>
              <p:cNvSpPr txBox="1"/>
              <p:nvPr/>
            </p:nvSpPr>
            <p:spPr>
              <a:xfrm>
                <a:off x="6506663" y="2668093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D61D32-8EDF-AC7F-1FD6-0EA46308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663" y="2668093"/>
                <a:ext cx="914400" cy="461665"/>
              </a:xfrm>
              <a:prstGeom prst="rect">
                <a:avLst/>
              </a:prstGeom>
              <a:blipFill>
                <a:blip r:embed="rId9"/>
                <a:stretch>
                  <a:fillRect l="-1333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2F4EA9-09A2-02B2-40B9-A09346F56D12}"/>
                  </a:ext>
                </a:extLst>
              </p:cNvPr>
              <p:cNvSpPr txBox="1"/>
              <p:nvPr/>
            </p:nvSpPr>
            <p:spPr>
              <a:xfrm>
                <a:off x="6503141" y="343938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2F4EA9-09A2-02B2-40B9-A09346F56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141" y="3439389"/>
                <a:ext cx="914400" cy="461665"/>
              </a:xfrm>
              <a:prstGeom prst="rect">
                <a:avLst/>
              </a:prstGeom>
              <a:blipFill>
                <a:blip r:embed="rId10"/>
                <a:stretch>
                  <a:fillRect l="-200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C4DA08-55BC-3C8A-1129-20CF37909567}"/>
                  </a:ext>
                </a:extLst>
              </p:cNvPr>
              <p:cNvSpPr txBox="1"/>
              <p:nvPr/>
            </p:nvSpPr>
            <p:spPr>
              <a:xfrm>
                <a:off x="6503141" y="4193445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C4DA08-55BC-3C8A-1129-20CF37909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141" y="4193445"/>
                <a:ext cx="914400" cy="461665"/>
              </a:xfrm>
              <a:prstGeom prst="rect">
                <a:avLst/>
              </a:prstGeom>
              <a:blipFill>
                <a:blip r:embed="rId11"/>
                <a:stretch>
                  <a:fillRect l="-200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A410B-375B-65ED-80A3-3765FC1D37D0}"/>
                  </a:ext>
                </a:extLst>
              </p:cNvPr>
              <p:cNvSpPr txBox="1"/>
              <p:nvPr/>
            </p:nvSpPr>
            <p:spPr>
              <a:xfrm>
                <a:off x="6503141" y="4943992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A410B-375B-65ED-80A3-3765FC1D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141" y="4943992"/>
                <a:ext cx="914400" cy="461665"/>
              </a:xfrm>
              <a:prstGeom prst="rect">
                <a:avLst/>
              </a:prstGeom>
              <a:blipFill>
                <a:blip r:embed="rId12"/>
                <a:stretch>
                  <a:fillRect l="-200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A3B792-CD4C-45C7-9343-B63203AA81DB}"/>
                  </a:ext>
                </a:extLst>
              </p:cNvPr>
              <p:cNvSpPr txBox="1"/>
              <p:nvPr/>
            </p:nvSpPr>
            <p:spPr>
              <a:xfrm>
                <a:off x="6503141" y="5714297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A3B792-CD4C-45C7-9343-B63203AA8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141" y="5714297"/>
                <a:ext cx="914400" cy="461665"/>
              </a:xfrm>
              <a:prstGeom prst="rect">
                <a:avLst/>
              </a:prstGeom>
              <a:blipFill>
                <a:blip r:embed="rId13"/>
                <a:stretch>
                  <a:fillRect l="-200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733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AF7A1-391A-A73C-1704-B6A79906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077F-4F0C-D48E-3B33-D2B1E08A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323B3-DDEA-3C79-88FA-E9820027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77</a:t>
            </a:fld>
            <a:endParaRPr lang="fr-F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168086-336C-4AE9-B1CB-2EB5214C95DA}"/>
              </a:ext>
            </a:extLst>
          </p:cNvPr>
          <p:cNvGrpSpPr/>
          <p:nvPr/>
        </p:nvGrpSpPr>
        <p:grpSpPr>
          <a:xfrm>
            <a:off x="746760" y="1436042"/>
            <a:ext cx="6089904" cy="5020574"/>
            <a:chOff x="3072384" y="1569466"/>
            <a:chExt cx="5806440" cy="4786884"/>
          </a:xfrm>
        </p:grpSpPr>
        <p:pic>
          <p:nvPicPr>
            <p:cNvPr id="7" name="Picture 6" descr="Two cats lying on a couch&#10;&#10;AI-generated content may be incorrect.">
              <a:extLst>
                <a:ext uri="{FF2B5EF4-FFF2-40B4-BE49-F238E27FC236}">
                  <a16:creationId xmlns:a16="http://schemas.microsoft.com/office/drawing/2014/main" id="{8C60863B-7DBE-1BD9-6B5C-9027696C4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470" r="17299"/>
            <a:stretch/>
          </p:blipFill>
          <p:spPr>
            <a:xfrm>
              <a:off x="3072384" y="1569466"/>
              <a:ext cx="5806440" cy="4786884"/>
            </a:xfrm>
            <a:prstGeom prst="rect">
              <a:avLst/>
            </a:prstGeom>
          </p:spPr>
        </p:pic>
        <p:sp>
          <p:nvSpPr>
            <p:cNvPr id="8" name="Google Shape;613;p30">
              <a:extLst>
                <a:ext uri="{FF2B5EF4-FFF2-40B4-BE49-F238E27FC236}">
                  <a16:creationId xmlns:a16="http://schemas.microsoft.com/office/drawing/2014/main" id="{4DF35FCE-0DB4-383A-A94A-3A3486FF4A46}"/>
                </a:ext>
              </a:extLst>
            </p:cNvPr>
            <p:cNvSpPr/>
            <p:nvPr/>
          </p:nvSpPr>
          <p:spPr>
            <a:xfrm>
              <a:off x="4151376" y="2423159"/>
              <a:ext cx="1810512" cy="1773937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13;p30">
              <a:extLst>
                <a:ext uri="{FF2B5EF4-FFF2-40B4-BE49-F238E27FC236}">
                  <a16:creationId xmlns:a16="http://schemas.microsoft.com/office/drawing/2014/main" id="{5C9427F0-88EA-518B-F83C-90D3A14C5FCC}"/>
                </a:ext>
              </a:extLst>
            </p:cNvPr>
            <p:cNvSpPr/>
            <p:nvPr/>
          </p:nvSpPr>
          <p:spPr>
            <a:xfrm>
              <a:off x="5558028" y="1661159"/>
              <a:ext cx="1620012" cy="1539242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DE0D89-B38E-609C-E0F8-65F55FCD1833}"/>
              </a:ext>
            </a:extLst>
          </p:cNvPr>
          <p:cNvGrpSpPr/>
          <p:nvPr/>
        </p:nvGrpSpPr>
        <p:grpSpPr>
          <a:xfrm>
            <a:off x="7364918" y="1907293"/>
            <a:ext cx="4443984" cy="3504037"/>
            <a:chOff x="7291766" y="1828644"/>
            <a:chExt cx="4443984" cy="3504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Google Shape;221;p20">
                  <a:extLst>
                    <a:ext uri="{FF2B5EF4-FFF2-40B4-BE49-F238E27FC236}">
                      <a16:creationId xmlns:a16="http://schemas.microsoft.com/office/drawing/2014/main" id="{D2CCFE2D-E3BE-9964-05A5-E9419A679502}"/>
                    </a:ext>
                  </a:extLst>
                </p:cNvPr>
                <p:cNvSpPr txBox="1"/>
                <p:nvPr/>
              </p:nvSpPr>
              <p:spPr>
                <a:xfrm>
                  <a:off x="7291766" y="1828644"/>
                  <a:ext cx="4443984" cy="10055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Pour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𝛼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1</m:t>
                      </m:r>
                    </m:oMath>
                  </a14:m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, on pose</a:t>
                  </a:r>
                  <a:endParaRPr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Google Shape;221;p20">
                  <a:extLst>
                    <a:ext uri="{FF2B5EF4-FFF2-40B4-BE49-F238E27FC236}">
                      <a16:creationId xmlns:a16="http://schemas.microsoft.com/office/drawing/2014/main" id="{D2CCFE2D-E3BE-9964-05A5-E9419A679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766" y="1828644"/>
                  <a:ext cx="4443984" cy="10055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EC2D76-37B1-0BBD-C0AE-72B1BBB7733A}"/>
                </a:ext>
              </a:extLst>
            </p:cNvPr>
            <p:cNvGrpSpPr/>
            <p:nvPr/>
          </p:nvGrpSpPr>
          <p:grpSpPr>
            <a:xfrm>
              <a:off x="8165312" y="3261680"/>
              <a:ext cx="3052246" cy="2071001"/>
              <a:chOff x="7668297" y="2992983"/>
              <a:chExt cx="3052246" cy="2071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2A557E-CA50-17C0-843C-22A6698F9A7A}"/>
                      </a:ext>
                    </a:extLst>
                  </p:cNvPr>
                  <p:cNvSpPr txBox="1"/>
                  <p:nvPr/>
                </p:nvSpPr>
                <p:spPr>
                  <a:xfrm>
                    <a:off x="7668297" y="2992983"/>
                    <a:ext cx="3000630" cy="8720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0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den>
                          </m:f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000" dirty="0">
                      <a:solidFill>
                        <a:srgbClr val="FA8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2A557E-CA50-17C0-843C-22A6698F9A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297" y="2992983"/>
                    <a:ext cx="3000630" cy="8720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B89DB8C-7276-AC80-D8A9-92CF1FF1518E}"/>
                      </a:ext>
                    </a:extLst>
                  </p:cNvPr>
                  <p:cNvSpPr txBox="1"/>
                  <p:nvPr/>
                </p:nvSpPr>
                <p:spPr>
                  <a:xfrm>
                    <a:off x="7668297" y="4191950"/>
                    <a:ext cx="3052246" cy="8720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000" dirty="0">
                      <a:solidFill>
                        <a:srgbClr val="FA8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B89DB8C-7276-AC80-D8A9-92CF1FF151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297" y="4191950"/>
                    <a:ext cx="3052246" cy="8720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85566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8574D-BC52-3218-586A-BE072146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9CC3-8C1C-F80C-CE78-1B82CB9C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04A32-A5E9-C814-5F36-343DFEB96A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78</a:t>
            </a:fld>
            <a:endParaRPr lang="fr-F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E3B095-1DBC-0166-F88C-7F9BCB283C6E}"/>
              </a:ext>
            </a:extLst>
          </p:cNvPr>
          <p:cNvGrpSpPr/>
          <p:nvPr/>
        </p:nvGrpSpPr>
        <p:grpSpPr>
          <a:xfrm>
            <a:off x="746760" y="1436042"/>
            <a:ext cx="6089904" cy="5020574"/>
            <a:chOff x="3072384" y="1569466"/>
            <a:chExt cx="5806440" cy="4786884"/>
          </a:xfrm>
        </p:grpSpPr>
        <p:pic>
          <p:nvPicPr>
            <p:cNvPr id="7" name="Picture 6" descr="Two cats lying on a couch&#10;&#10;AI-generated content may be incorrect.">
              <a:extLst>
                <a:ext uri="{FF2B5EF4-FFF2-40B4-BE49-F238E27FC236}">
                  <a16:creationId xmlns:a16="http://schemas.microsoft.com/office/drawing/2014/main" id="{65257FB5-29EE-DD08-D89C-F28248EED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470" r="17299"/>
            <a:stretch/>
          </p:blipFill>
          <p:spPr>
            <a:xfrm>
              <a:off x="3072384" y="1569466"/>
              <a:ext cx="5806440" cy="4786884"/>
            </a:xfrm>
            <a:prstGeom prst="rect">
              <a:avLst/>
            </a:prstGeom>
          </p:spPr>
        </p:pic>
        <p:sp>
          <p:nvSpPr>
            <p:cNvPr id="8" name="Google Shape;613;p30">
              <a:extLst>
                <a:ext uri="{FF2B5EF4-FFF2-40B4-BE49-F238E27FC236}">
                  <a16:creationId xmlns:a16="http://schemas.microsoft.com/office/drawing/2014/main" id="{5BA94CED-01C4-EAC7-6C50-52F8DA7F4700}"/>
                </a:ext>
              </a:extLst>
            </p:cNvPr>
            <p:cNvSpPr/>
            <p:nvPr/>
          </p:nvSpPr>
          <p:spPr>
            <a:xfrm>
              <a:off x="4151376" y="2423159"/>
              <a:ext cx="1810512" cy="1773937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13;p30">
              <a:extLst>
                <a:ext uri="{FF2B5EF4-FFF2-40B4-BE49-F238E27FC236}">
                  <a16:creationId xmlns:a16="http://schemas.microsoft.com/office/drawing/2014/main" id="{7C3E75C2-D4C5-729D-D144-E87AB86A6436}"/>
                </a:ext>
              </a:extLst>
            </p:cNvPr>
            <p:cNvSpPr/>
            <p:nvPr/>
          </p:nvSpPr>
          <p:spPr>
            <a:xfrm>
              <a:off x="5558028" y="1661159"/>
              <a:ext cx="1620012" cy="1539242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621;p30">
            <a:extLst>
              <a:ext uri="{FF2B5EF4-FFF2-40B4-BE49-F238E27FC236}">
                <a16:creationId xmlns:a16="http://schemas.microsoft.com/office/drawing/2014/main" id="{04D0BD7F-61D9-B6C3-593C-DAF7AA2EC7CA}"/>
              </a:ext>
            </a:extLst>
          </p:cNvPr>
          <p:cNvSpPr/>
          <p:nvPr/>
        </p:nvSpPr>
        <p:spPr>
          <a:xfrm>
            <a:off x="3454448" y="1609650"/>
            <a:ext cx="1497701" cy="1614386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FE80B2-A01E-842A-60D8-B6EEC59B8859}"/>
              </a:ext>
            </a:extLst>
          </p:cNvPr>
          <p:cNvGrpSpPr/>
          <p:nvPr/>
        </p:nvGrpSpPr>
        <p:grpSpPr>
          <a:xfrm>
            <a:off x="7364918" y="1907293"/>
            <a:ext cx="4443984" cy="3504037"/>
            <a:chOff x="7291766" y="1828644"/>
            <a:chExt cx="4443984" cy="3504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Google Shape;221;p20">
                  <a:extLst>
                    <a:ext uri="{FF2B5EF4-FFF2-40B4-BE49-F238E27FC236}">
                      <a16:creationId xmlns:a16="http://schemas.microsoft.com/office/drawing/2014/main" id="{9DB0B2BF-5C60-76E3-F4AD-E583F725AC61}"/>
                    </a:ext>
                  </a:extLst>
                </p:cNvPr>
                <p:cNvSpPr txBox="1"/>
                <p:nvPr/>
              </p:nvSpPr>
              <p:spPr>
                <a:xfrm>
                  <a:off x="7291766" y="1828644"/>
                  <a:ext cx="4443984" cy="10055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 on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ajoute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une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boîte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légitime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,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alors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C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𝑉𝑃</m:t>
                      </m:r>
                      <m:r>
                        <a:rPr lang="en-US" sz="2800" b="0" i="1" smtClean="0">
                          <a:solidFill>
                            <a:srgbClr val="00BC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↗</m:t>
                      </m:r>
                    </m:oMath>
                  </a14:m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et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𝐹𝑁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↘</m:t>
                      </m:r>
                    </m:oMath>
                  </a14:m>
                  <a:endParaRPr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1" name="Google Shape;221;p20">
                  <a:extLst>
                    <a:ext uri="{FF2B5EF4-FFF2-40B4-BE49-F238E27FC236}">
                      <a16:creationId xmlns:a16="http://schemas.microsoft.com/office/drawing/2014/main" id="{9DB0B2BF-5C60-76E3-F4AD-E583F725A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766" y="1828644"/>
                  <a:ext cx="4443984" cy="1005534"/>
                </a:xfrm>
                <a:prstGeom prst="rect">
                  <a:avLst/>
                </a:prstGeom>
                <a:blipFill>
                  <a:blip r:embed="rId3"/>
                  <a:stretch>
                    <a:fillRect l="-1783" t="-1212" b="-157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A1A71C-D26B-5D1F-BEA4-60511C6E75D1}"/>
                </a:ext>
              </a:extLst>
            </p:cNvPr>
            <p:cNvGrpSpPr/>
            <p:nvPr/>
          </p:nvGrpSpPr>
          <p:grpSpPr>
            <a:xfrm>
              <a:off x="8165312" y="3261680"/>
              <a:ext cx="2696892" cy="2071001"/>
              <a:chOff x="7668297" y="2992983"/>
              <a:chExt cx="2696892" cy="2071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1E501EE-D675-6DC6-D69C-56E48A13DC2D}"/>
                      </a:ext>
                    </a:extLst>
                  </p:cNvPr>
                  <p:cNvSpPr txBox="1"/>
                  <p:nvPr/>
                </p:nvSpPr>
                <p:spPr>
                  <a:xfrm>
                    <a:off x="7668297" y="2992983"/>
                    <a:ext cx="2645276" cy="8720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den>
                          </m:f>
                          <m:r>
                            <a:rPr lang="en-US" sz="300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</m:oMath>
                      </m:oMathPara>
                    </a14:m>
                    <a:endParaRPr lang="en-US" sz="3000" dirty="0">
                      <a:solidFill>
                        <a:srgbClr val="FA8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1E501EE-D675-6DC6-D69C-56E48A13DC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297" y="2992983"/>
                    <a:ext cx="2645276" cy="8720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CC4E140-EC79-9E59-82E2-4BCD55D53C87}"/>
                      </a:ext>
                    </a:extLst>
                  </p:cNvPr>
                  <p:cNvSpPr txBox="1"/>
                  <p:nvPr/>
                </p:nvSpPr>
                <p:spPr>
                  <a:xfrm>
                    <a:off x="7668297" y="4191950"/>
                    <a:ext cx="2696892" cy="8720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3000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</m:oMath>
                      </m:oMathPara>
                    </a14:m>
                    <a:endParaRPr lang="en-US" sz="3000" dirty="0">
                      <a:solidFill>
                        <a:srgbClr val="FA8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CC4E140-EC79-9E59-82E2-4BCD55D53C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297" y="4191950"/>
                    <a:ext cx="2696892" cy="8720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73184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24415-44E4-8DFA-50D8-4756632E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761F-E03A-7B21-3007-19997396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2C0E33-14A9-A808-BC7C-CA5DFAC88D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79</a:t>
            </a:fld>
            <a:endParaRPr lang="fr-F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1CEC11-28FE-8338-170D-1268CDBBEE6F}"/>
              </a:ext>
            </a:extLst>
          </p:cNvPr>
          <p:cNvGrpSpPr/>
          <p:nvPr/>
        </p:nvGrpSpPr>
        <p:grpSpPr>
          <a:xfrm>
            <a:off x="746760" y="1436042"/>
            <a:ext cx="6089904" cy="5020574"/>
            <a:chOff x="3072384" y="1569466"/>
            <a:chExt cx="5806440" cy="4786884"/>
          </a:xfrm>
        </p:grpSpPr>
        <p:pic>
          <p:nvPicPr>
            <p:cNvPr id="7" name="Picture 6" descr="Two cats lying on a couch&#10;&#10;AI-generated content may be incorrect.">
              <a:extLst>
                <a:ext uri="{FF2B5EF4-FFF2-40B4-BE49-F238E27FC236}">
                  <a16:creationId xmlns:a16="http://schemas.microsoft.com/office/drawing/2014/main" id="{216A08C6-29A4-229B-619F-1B96D63F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470" r="17299"/>
            <a:stretch/>
          </p:blipFill>
          <p:spPr>
            <a:xfrm>
              <a:off x="3072384" y="1569466"/>
              <a:ext cx="5806440" cy="4786884"/>
            </a:xfrm>
            <a:prstGeom prst="rect">
              <a:avLst/>
            </a:prstGeom>
          </p:spPr>
        </p:pic>
        <p:sp>
          <p:nvSpPr>
            <p:cNvPr id="8" name="Google Shape;613;p30">
              <a:extLst>
                <a:ext uri="{FF2B5EF4-FFF2-40B4-BE49-F238E27FC236}">
                  <a16:creationId xmlns:a16="http://schemas.microsoft.com/office/drawing/2014/main" id="{8BD4E160-73A8-7AFF-A408-7F8FE6D542CE}"/>
                </a:ext>
              </a:extLst>
            </p:cNvPr>
            <p:cNvSpPr/>
            <p:nvPr/>
          </p:nvSpPr>
          <p:spPr>
            <a:xfrm>
              <a:off x="4151376" y="2423159"/>
              <a:ext cx="1810512" cy="1773937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13;p30">
              <a:extLst>
                <a:ext uri="{FF2B5EF4-FFF2-40B4-BE49-F238E27FC236}">
                  <a16:creationId xmlns:a16="http://schemas.microsoft.com/office/drawing/2014/main" id="{D29C830D-9D22-EC64-6F1D-43114230C9CA}"/>
                </a:ext>
              </a:extLst>
            </p:cNvPr>
            <p:cNvSpPr/>
            <p:nvPr/>
          </p:nvSpPr>
          <p:spPr>
            <a:xfrm>
              <a:off x="5558028" y="1661159"/>
              <a:ext cx="1620012" cy="1539242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621;p30">
            <a:extLst>
              <a:ext uri="{FF2B5EF4-FFF2-40B4-BE49-F238E27FC236}">
                <a16:creationId xmlns:a16="http://schemas.microsoft.com/office/drawing/2014/main" id="{76ECAAB0-AC32-1E34-2DB6-A12C151B9E99}"/>
              </a:ext>
            </a:extLst>
          </p:cNvPr>
          <p:cNvSpPr/>
          <p:nvPr/>
        </p:nvSpPr>
        <p:spPr>
          <a:xfrm>
            <a:off x="3454448" y="1609650"/>
            <a:ext cx="1497701" cy="1614386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481A62-FFCA-CDAA-093B-02BF4C7431CD}"/>
              </a:ext>
            </a:extLst>
          </p:cNvPr>
          <p:cNvGrpSpPr/>
          <p:nvPr/>
        </p:nvGrpSpPr>
        <p:grpSpPr>
          <a:xfrm>
            <a:off x="7364918" y="1907293"/>
            <a:ext cx="4443984" cy="3504037"/>
            <a:chOff x="7291766" y="1828644"/>
            <a:chExt cx="4443984" cy="3504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Google Shape;221;p20">
                  <a:extLst>
                    <a:ext uri="{FF2B5EF4-FFF2-40B4-BE49-F238E27FC236}">
                      <a16:creationId xmlns:a16="http://schemas.microsoft.com/office/drawing/2014/main" id="{A3703646-FB28-1251-632F-F3F180AAFEEA}"/>
                    </a:ext>
                  </a:extLst>
                </p:cNvPr>
                <p:cNvSpPr txBox="1"/>
                <p:nvPr/>
              </p:nvSpPr>
              <p:spPr>
                <a:xfrm>
                  <a:off x="7291766" y="1828644"/>
                  <a:ext cx="4443984" cy="10055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 on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ajoute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une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mauvaise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boîte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, </a:t>
                  </a:r>
                  <a:r>
                    <a:rPr lang="en-US" sz="2800" dirty="0" err="1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alors</a:t>
                  </a:r>
                  <a:r>
                    <a:rPr lang="en-US" sz="28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𝐹𝑃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↗</m:t>
                      </m:r>
                    </m:oMath>
                  </a14:m>
                  <a:endParaRPr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1" name="Google Shape;221;p20">
                  <a:extLst>
                    <a:ext uri="{FF2B5EF4-FFF2-40B4-BE49-F238E27FC236}">
                      <a16:creationId xmlns:a16="http://schemas.microsoft.com/office/drawing/2014/main" id="{A3703646-FB28-1251-632F-F3F180AAF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766" y="1828644"/>
                  <a:ext cx="4443984" cy="1005534"/>
                </a:xfrm>
                <a:prstGeom prst="rect">
                  <a:avLst/>
                </a:prstGeom>
                <a:blipFill>
                  <a:blip r:embed="rId3"/>
                  <a:stretch>
                    <a:fillRect t="-1212" b="-157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4F706F-3DD5-3568-65BF-45727E0C91F4}"/>
                </a:ext>
              </a:extLst>
            </p:cNvPr>
            <p:cNvGrpSpPr/>
            <p:nvPr/>
          </p:nvGrpSpPr>
          <p:grpSpPr>
            <a:xfrm>
              <a:off x="8165312" y="3261680"/>
              <a:ext cx="2767424" cy="2071001"/>
              <a:chOff x="7668297" y="2992983"/>
              <a:chExt cx="2767424" cy="2071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ACA5C58-9BF6-0226-6225-CE3EBDAC5F72}"/>
                      </a:ext>
                    </a:extLst>
                  </p:cNvPr>
                  <p:cNvSpPr txBox="1"/>
                  <p:nvPr/>
                </p:nvSpPr>
                <p:spPr>
                  <a:xfrm>
                    <a:off x="7668297" y="2992983"/>
                    <a:ext cx="2645276" cy="8720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den>
                          </m:f>
                          <m:r>
                            <a:rPr lang="en-US" sz="3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↘</m:t>
                          </m:r>
                        </m:oMath>
                      </m:oMathPara>
                    </a14:m>
                    <a:endParaRPr lang="en-US" sz="3000" dirty="0">
                      <a:solidFill>
                        <a:srgbClr val="FA8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ACA5C58-9BF6-0226-6225-CE3EBDAC5F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297" y="2992983"/>
                    <a:ext cx="2645276" cy="8720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DBDA0DD-2D7C-477F-244F-4713FD11BABE}"/>
                      </a:ext>
                    </a:extLst>
                  </p:cNvPr>
                  <p:cNvSpPr txBox="1"/>
                  <p:nvPr/>
                </p:nvSpPr>
                <p:spPr>
                  <a:xfrm>
                    <a:off x="7668297" y="4191950"/>
                    <a:ext cx="2767424" cy="8720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0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300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3000" i="1">
                                  <a:solidFill>
                                    <a:srgbClr val="00BC00"/>
                                  </a:solidFill>
                                  <a:latin typeface="Cambria Math" panose="02040503050406030204" pitchFamily="18" charset="0"/>
                                </a:rPr>
                                <m:t>𝑉𝑃</m:t>
                              </m:r>
                              <m:r>
                                <a:rPr lang="en-US" sz="30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30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3000" dirty="0">
                      <a:solidFill>
                        <a:srgbClr val="FA8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DBDA0DD-2D7C-477F-244F-4713FD11B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297" y="4191950"/>
                    <a:ext cx="2767424" cy="8720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Google Shape;621;p30">
            <a:extLst>
              <a:ext uri="{FF2B5EF4-FFF2-40B4-BE49-F238E27FC236}">
                <a16:creationId xmlns:a16="http://schemas.microsoft.com/office/drawing/2014/main" id="{36BE72F8-097D-1AAD-C4A8-E7201BDC5DE7}"/>
              </a:ext>
            </a:extLst>
          </p:cNvPr>
          <p:cNvSpPr/>
          <p:nvPr/>
        </p:nvSpPr>
        <p:spPr>
          <a:xfrm>
            <a:off x="4281694" y="4859020"/>
            <a:ext cx="835164" cy="1136464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Interprétation de la feature map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3">
            <a:alphaModFix/>
          </a:blip>
          <a:srcRect l="4973" t="4980" r="33476" b="48859"/>
          <a:stretch/>
        </p:blipFill>
        <p:spPr>
          <a:xfrm>
            <a:off x="1360825" y="1955637"/>
            <a:ext cx="3960000" cy="39600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19"/>
          <p:cNvGraphicFramePr/>
          <p:nvPr/>
        </p:nvGraphicFramePr>
        <p:xfrm>
          <a:off x="1360813" y="1955650"/>
          <a:ext cx="3960000" cy="3960025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49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4973" t="4980" r="33476" b="48859"/>
          <a:stretch/>
        </p:blipFill>
        <p:spPr>
          <a:xfrm>
            <a:off x="6871175" y="1955638"/>
            <a:ext cx="3960000" cy="39600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" name="Google Shape;197;p19"/>
          <p:cNvGraphicFramePr/>
          <p:nvPr/>
        </p:nvGraphicFramePr>
        <p:xfrm>
          <a:off x="6871163" y="1955638"/>
          <a:ext cx="3960000" cy="3960025"/>
        </p:xfrm>
        <a:graphic>
          <a:graphicData uri="http://schemas.openxmlformats.org/drawingml/2006/table">
            <a:tbl>
              <a:tblPr>
                <a:noFill/>
                <a:tableStyleId>{EAA12436-515C-4E44-829E-E64E2545583F}</a:tableStyleId>
              </a:tblPr>
              <a:tblGrid>
                <a:gridCol w="49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8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8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8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8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8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8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6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8" name="Google Shape;198;p19"/>
          <p:cNvSpPr txBox="1"/>
          <p:nvPr/>
        </p:nvSpPr>
        <p:spPr>
          <a:xfrm>
            <a:off x="1180825" y="1291175"/>
            <a:ext cx="4320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 map des oreilles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6691175" y="1291175"/>
            <a:ext cx="4320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 map des yeux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1931400" y="6053675"/>
            <a:ext cx="83292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Corrélation spatiale entre l’entrée et les feature maps</a:t>
            </a:r>
            <a:endParaRPr sz="2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C456-962C-FEBA-02FA-B6CA2A35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FA0A-1D99-FCCB-A4B9-1D782F9F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A9CDE-F70B-7E59-49AD-4CCE432434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80</a:t>
            </a:fld>
            <a:endParaRPr lang="fr-FR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DDF37AB-785C-36C7-7D79-4E9583A869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192566"/>
              </p:ext>
            </p:extLst>
          </p:nvPr>
        </p:nvGraphicFramePr>
        <p:xfrm>
          <a:off x="1564270" y="1254918"/>
          <a:ext cx="9063459" cy="5466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49FB66C-BCC0-9A89-CE6D-8D116121C3B9}"/>
              </a:ext>
            </a:extLst>
          </p:cNvPr>
          <p:cNvGrpSpPr/>
          <p:nvPr/>
        </p:nvGrpSpPr>
        <p:grpSpPr>
          <a:xfrm>
            <a:off x="9391634" y="1869200"/>
            <a:ext cx="951787" cy="1064636"/>
            <a:chOff x="9375455" y="2088275"/>
            <a:chExt cx="951787" cy="10646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E7D229-38DF-D016-24FF-2A8E832CB12E}"/>
                </a:ext>
              </a:extLst>
            </p:cNvPr>
            <p:cNvGrpSpPr/>
            <p:nvPr/>
          </p:nvGrpSpPr>
          <p:grpSpPr>
            <a:xfrm>
              <a:off x="9375455" y="2088275"/>
              <a:ext cx="951787" cy="588570"/>
              <a:chOff x="9375455" y="1852347"/>
              <a:chExt cx="951787" cy="588570"/>
            </a:xfrm>
          </p:grpSpPr>
          <p:sp>
            <p:nvSpPr>
              <p:cNvPr id="7" name="Google Shape;221;p20">
                <a:extLst>
                  <a:ext uri="{FF2B5EF4-FFF2-40B4-BE49-F238E27FC236}">
                    <a16:creationId xmlns:a16="http://schemas.microsoft.com/office/drawing/2014/main" id="{AB2736E0-3384-17AC-EBD0-327DEA631B30}"/>
                  </a:ext>
                </a:extLst>
              </p:cNvPr>
              <p:cNvSpPr txBox="1"/>
              <p:nvPr/>
            </p:nvSpPr>
            <p:spPr>
              <a:xfrm>
                <a:off x="9601172" y="1852347"/>
                <a:ext cx="726070" cy="588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FP</a:t>
                </a:r>
                <a:endParaRPr sz="2800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402F09AF-C0F5-E96B-6567-6586B7A717EF}"/>
                  </a:ext>
                </a:extLst>
              </p:cNvPr>
              <p:cNvSpPr/>
              <p:nvPr/>
            </p:nvSpPr>
            <p:spPr>
              <a:xfrm>
                <a:off x="9375455" y="2078052"/>
                <a:ext cx="137160" cy="137160"/>
              </a:xfrm>
              <a:prstGeom prst="flowChartConnector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1050117-EC94-6329-9D4F-83113BDACE18}"/>
                </a:ext>
              </a:extLst>
            </p:cNvPr>
            <p:cNvGrpSpPr/>
            <p:nvPr/>
          </p:nvGrpSpPr>
          <p:grpSpPr>
            <a:xfrm>
              <a:off x="9375455" y="2564341"/>
              <a:ext cx="951787" cy="588570"/>
              <a:chOff x="9375455" y="2564341"/>
              <a:chExt cx="951787" cy="588570"/>
            </a:xfrm>
          </p:grpSpPr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6AA264D2-020C-1A91-9D9F-8B09C1396F7C}"/>
                  </a:ext>
                </a:extLst>
              </p:cNvPr>
              <p:cNvSpPr/>
              <p:nvPr/>
            </p:nvSpPr>
            <p:spPr>
              <a:xfrm>
                <a:off x="9375455" y="2790046"/>
                <a:ext cx="137160" cy="137160"/>
              </a:xfrm>
              <a:prstGeom prst="flowChartConnector">
                <a:avLst/>
              </a:prstGeom>
              <a:solidFill>
                <a:srgbClr val="00B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oogle Shape;221;p20">
                <a:extLst>
                  <a:ext uri="{FF2B5EF4-FFF2-40B4-BE49-F238E27FC236}">
                    <a16:creationId xmlns:a16="http://schemas.microsoft.com/office/drawing/2014/main" id="{A2F7D3DA-F613-F56C-0B43-1D8E69A09896}"/>
                  </a:ext>
                </a:extLst>
              </p:cNvPr>
              <p:cNvSpPr txBox="1"/>
              <p:nvPr/>
            </p:nvSpPr>
            <p:spPr>
              <a:xfrm>
                <a:off x="9601172" y="2564341"/>
                <a:ext cx="726070" cy="588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rgbClr val="00BC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VP</a:t>
                </a:r>
                <a:endParaRPr sz="2800" dirty="0">
                  <a:solidFill>
                    <a:srgbClr val="00BC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00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F748-CDF1-8C5E-662E-D16C4CE17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D9B8D5-9077-6B60-0C4E-C2204EE0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31" y="1714500"/>
            <a:ext cx="8256259" cy="4356825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80D3C59-4CBA-B4E7-67B4-D90653CBE3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1884679"/>
              </p:ext>
            </p:extLst>
          </p:nvPr>
        </p:nvGraphicFramePr>
        <p:xfrm>
          <a:off x="1564270" y="1254918"/>
          <a:ext cx="9063459" cy="5466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9C5D44B-73EA-6DB6-3797-A294928E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C2A9F-19D7-5BA2-0627-1B134E655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221;p20">
                <a:extLst>
                  <a:ext uri="{FF2B5EF4-FFF2-40B4-BE49-F238E27FC236}">
                    <a16:creationId xmlns:a16="http://schemas.microsoft.com/office/drawing/2014/main" id="{F8695888-A986-6B41-D510-B710E4BB3746}"/>
                  </a:ext>
                </a:extLst>
              </p:cNvPr>
              <p:cNvSpPr txBox="1"/>
              <p:nvPr/>
            </p:nvSpPr>
            <p:spPr>
              <a:xfrm>
                <a:off x="3898010" y="4247313"/>
                <a:ext cx="1323213" cy="588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 smtClean="0">
                          <a:solidFill>
                            <a:srgbClr val="00BC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𝑨</m:t>
                      </m:r>
                      <m:sSub>
                        <m:sSubPr>
                          <m:ctrlPr>
                            <a:rPr lang="ar-AE" sz="2800" b="1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2800" b="1" i="1" smtClean="0">
                              <a:solidFill>
                                <a:srgbClr val="00BC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𝑷</m:t>
                          </m:r>
                        </m:e>
                        <m:sub>
                          <m:r>
                            <a:rPr lang="ar-AE" sz="28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𝒄</m:t>
                          </m:r>
                        </m:sub>
                      </m:sSub>
                      <m:d>
                        <m:dPr>
                          <m:ctrlPr>
                            <a:rPr lang="ar-AE" sz="2800" b="1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ar-A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𝜷</m:t>
                          </m:r>
                        </m:e>
                      </m:d>
                    </m:oMath>
                  </m:oMathPara>
                </a14:m>
                <a:endParaRPr lang="ar-AE" sz="2800" b="1" dirty="0">
                  <a:solidFill>
                    <a:srgbClr val="FA83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7" name="Google Shape;221;p20">
                <a:extLst>
                  <a:ext uri="{FF2B5EF4-FFF2-40B4-BE49-F238E27FC236}">
                    <a16:creationId xmlns:a16="http://schemas.microsoft.com/office/drawing/2014/main" id="{F8695888-A986-6B41-D510-B710E4BB3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10" y="4247313"/>
                <a:ext cx="1323213" cy="588570"/>
              </a:xfrm>
              <a:prstGeom prst="rect">
                <a:avLst/>
              </a:prstGeom>
              <a:blipFill>
                <a:blip r:embed="rId5"/>
                <a:stretch>
                  <a:fillRect t="-2083" r="-13364" b="-26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733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43F15-B21B-181E-7660-51933AD5D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33FC-50D1-D5BC-C38C-7CA7622C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76CA4-0B9E-FF9B-1F97-16BF12ECA1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82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221;p20">
                <a:extLst>
                  <a:ext uri="{FF2B5EF4-FFF2-40B4-BE49-F238E27FC236}">
                    <a16:creationId xmlns:a16="http://schemas.microsoft.com/office/drawing/2014/main" id="{A9629A43-E63B-E8D1-3A06-F7B8DE67CFF9}"/>
                  </a:ext>
                </a:extLst>
              </p:cNvPr>
              <p:cNvSpPr txBox="1"/>
              <p:nvPr/>
            </p:nvSpPr>
            <p:spPr>
              <a:xfrm>
                <a:off x="3032760" y="2516247"/>
                <a:ext cx="6126480" cy="1540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𝒎𝑨𝑷</m:t>
                      </m:r>
                      <m:d>
                        <m:dPr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𝛽</m:t>
                          </m:r>
                        </m:e>
                      </m:d>
                      <m:r>
                        <a:rPr lang="ar-AE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lang="ar-A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𝐶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𝑐</m:t>
                          </m:r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lang="ar-A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𝐶</m:t>
                          </m:r>
                        </m:sup>
                        <m:e>
                          <m:r>
                            <a:rPr lang="ar-AE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𝑨</m:t>
                          </m:r>
                          <m:sSub>
                            <m:sSubPr>
                              <m:ctrlPr>
                                <a:rPr lang="ar-AE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ar-AE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ar-A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280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ar-A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ar-AE" sz="2800" dirty="0">
                  <a:solidFill>
                    <a:srgbClr val="FA83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4" name="Google Shape;221;p20">
                <a:extLst>
                  <a:ext uri="{FF2B5EF4-FFF2-40B4-BE49-F238E27FC236}">
                    <a16:creationId xmlns:a16="http://schemas.microsoft.com/office/drawing/2014/main" id="{A9629A43-E63B-E8D1-3A06-F7B8DE67C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760" y="2516247"/>
                <a:ext cx="6126480" cy="1540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221;p20">
            <a:extLst>
              <a:ext uri="{FF2B5EF4-FFF2-40B4-BE49-F238E27FC236}">
                <a16:creationId xmlns:a16="http://schemas.microsoft.com/office/drawing/2014/main" id="{4FEBE09F-2D75-A38E-601A-95D4D4575C9D}"/>
              </a:ext>
            </a:extLst>
          </p:cNvPr>
          <p:cNvSpPr txBox="1"/>
          <p:nvPr/>
        </p:nvSpPr>
        <p:spPr>
          <a:xfrm>
            <a:off x="838200" y="1637082"/>
            <a:ext cx="10515600" cy="108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métrique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finale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est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obtenue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faisant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moyenne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l’AP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chaque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221;p20">
                <a:extLst>
                  <a:ext uri="{FF2B5EF4-FFF2-40B4-BE49-F238E27FC236}">
                    <a16:creationId xmlns:a16="http://schemas.microsoft.com/office/drawing/2014/main" id="{52199281-E1D3-97DE-B36C-5946C264A3B9}"/>
                  </a:ext>
                </a:extLst>
              </p:cNvPr>
              <p:cNvSpPr txBox="1"/>
              <p:nvPr/>
            </p:nvSpPr>
            <p:spPr>
              <a:xfrm>
                <a:off x="1638300" y="4051089"/>
                <a:ext cx="8915400" cy="1540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𝒎𝑨𝑷</m:t>
                      </m:r>
                      <m:r>
                        <a:rPr lang="ar-AE" sz="2800" b="1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#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𝛽</m:t>
                          </m:r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∈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sub>
                        <m:sup/>
                        <m:e>
                          <m:r>
                            <a:rPr lang="ar-AE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𝒎𝑨𝑷</m:t>
                          </m:r>
                          <m:d>
                            <m:dPr>
                              <m:ctrlPr>
                                <a:rPr lang="ar-AE" sz="28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ar-A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  <m:r>
                        <a:rPr lang="ar-AE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lang="ar-A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𝐶</m:t>
                          </m:r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×</m:t>
                          </m:r>
                          <m:r>
                            <a:rPr lang="ar-AE" sz="2800" b="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#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𝛽</m:t>
                          </m:r>
                          <m:r>
                            <a:rPr lang="ar-AE" sz="2800" b="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∈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ar-AE" sz="28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ar-A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𝑐</m:t>
                              </m:r>
                              <m:r>
                                <a:rPr lang="ar-AE" sz="2800" b="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=</m:t>
                              </m:r>
                              <m:r>
                                <a:rPr lang="ar-AE" sz="2800" b="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ar-AE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𝑨</m:t>
                              </m:r>
                              <m:sSub>
                                <m:sSubPr>
                                  <m:ctrlPr>
                                    <a:rPr lang="ar-AE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ar-AE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r-AE" sz="2800" i="1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ar-A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ar-AE" sz="2800" dirty="0">
                  <a:solidFill>
                    <a:srgbClr val="FA83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" name="Google Shape;221;p20">
                <a:extLst>
                  <a:ext uri="{FF2B5EF4-FFF2-40B4-BE49-F238E27FC236}">
                    <a16:creationId xmlns:a16="http://schemas.microsoft.com/office/drawing/2014/main" id="{52199281-E1D3-97DE-B36C-5946C264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051089"/>
                <a:ext cx="8915400" cy="15408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221;p20">
                <a:extLst>
                  <a:ext uri="{FF2B5EF4-FFF2-40B4-BE49-F238E27FC236}">
                    <a16:creationId xmlns:a16="http://schemas.microsoft.com/office/drawing/2014/main" id="{73DA0007-FD28-FDB9-CC61-EE68234BB97E}"/>
                  </a:ext>
                </a:extLst>
              </p:cNvPr>
              <p:cNvSpPr txBox="1"/>
              <p:nvPr/>
            </p:nvSpPr>
            <p:spPr>
              <a:xfrm>
                <a:off x="838200" y="5591928"/>
                <a:ext cx="10515600" cy="770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𝐶𝑂𝐶𝑂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𝛽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0</m:t>
                          </m:r>
                          <m:r>
                            <a:rPr lang="en-US" sz="2800" b="0" i="0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.</m:t>
                          </m:r>
                          <m:r>
                            <a:rPr lang="en-US" sz="2800" b="0" i="0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5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.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05</m:t>
                          </m:r>
                          <m:r>
                            <a:rPr lang="en-US" sz="28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, ∀</m:t>
                          </m:r>
                          <m:r>
                            <a:rPr lang="en-US" sz="28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≥</m:t>
                          </m:r>
                          <m:f>
                            <m:fPr>
                              <m:type m:val="lin"/>
                              <m:ctrlPr>
                                <a:rPr lang="en-US" sz="280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𝛽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&lt;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ar-AE" sz="2800" dirty="0">
                  <a:solidFill>
                    <a:srgbClr val="FA83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9" name="Google Shape;221;p20">
                <a:extLst>
                  <a:ext uri="{FF2B5EF4-FFF2-40B4-BE49-F238E27FC236}">
                    <a16:creationId xmlns:a16="http://schemas.microsoft.com/office/drawing/2014/main" id="{73DA0007-FD28-FDB9-CC61-EE68234BB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91928"/>
                <a:ext cx="10515600" cy="770420"/>
              </a:xfrm>
              <a:prstGeom prst="rect">
                <a:avLst/>
              </a:prstGeom>
              <a:blipFill>
                <a:blip r:embed="rId5"/>
                <a:stretch>
                  <a:fillRect t="-15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841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8367B-20F8-A1E4-07EB-FB1176FC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8BB3-C34A-1508-95FA-DAD524A8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2E34-CBFC-F986-C7C3-01649D5950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83</a:t>
            </a:fld>
            <a:endParaRPr lang="fr-FR"/>
          </a:p>
        </p:txBody>
      </p:sp>
      <p:sp>
        <p:nvSpPr>
          <p:cNvPr id="5" name="Google Shape;221;p20">
            <a:extLst>
              <a:ext uri="{FF2B5EF4-FFF2-40B4-BE49-F238E27FC236}">
                <a16:creationId xmlns:a16="http://schemas.microsoft.com/office/drawing/2014/main" id="{42603FEB-96AA-C2D8-750C-DB4E97CDD839}"/>
              </a:ext>
            </a:extLst>
          </p:cNvPr>
          <p:cNvSpPr txBox="1"/>
          <p:nvPr/>
        </p:nvSpPr>
        <p:spPr>
          <a:xfrm>
            <a:off x="838200" y="1637082"/>
            <a:ext cx="10515600" cy="108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métrique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finale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est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obtenue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faisant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moyenne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l’AP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chaque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221;p20">
                <a:extLst>
                  <a:ext uri="{FF2B5EF4-FFF2-40B4-BE49-F238E27FC236}">
                    <a16:creationId xmlns:a16="http://schemas.microsoft.com/office/drawing/2014/main" id="{B119E21C-6E59-1B81-CE9A-574D71B3473D}"/>
                  </a:ext>
                </a:extLst>
              </p:cNvPr>
              <p:cNvSpPr txBox="1"/>
              <p:nvPr/>
            </p:nvSpPr>
            <p:spPr>
              <a:xfrm>
                <a:off x="1638300" y="4051089"/>
                <a:ext cx="8915400" cy="1540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𝒎𝑨𝑷</m:t>
                      </m:r>
                      <m:r>
                        <a:rPr lang="ar-AE" sz="2800" b="1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#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𝛽</m:t>
                          </m:r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∈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sub>
                        <m:sup/>
                        <m:e>
                          <m:r>
                            <a:rPr lang="ar-AE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𝒎𝑨𝑷</m:t>
                          </m:r>
                          <m:d>
                            <m:dPr>
                              <m:ctrlPr>
                                <a:rPr lang="ar-AE" sz="28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ar-A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  <m:r>
                        <a:rPr lang="ar-AE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lang="ar-A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𝐶</m:t>
                          </m:r>
                          <m:r>
                            <a:rPr lang="ar-AE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×</m:t>
                          </m:r>
                          <m:r>
                            <a:rPr lang="ar-AE" sz="2800" b="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#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ar-AE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𝛽</m:t>
                          </m:r>
                          <m:r>
                            <a:rPr lang="ar-AE" sz="2800" b="0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∈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ar-AE" sz="280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ar-A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𝑐</m:t>
                              </m:r>
                              <m:r>
                                <a:rPr lang="ar-AE" sz="2800" b="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=</m:t>
                              </m:r>
                              <m:r>
                                <a:rPr lang="ar-AE" sz="2800" b="0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ar-AE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𝑨</m:t>
                              </m:r>
                              <m:sSub>
                                <m:sSubPr>
                                  <m:ctrlPr>
                                    <a:rPr lang="ar-AE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ar-AE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r-AE" sz="2800" i="1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ar-A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ar-AE" sz="2800" dirty="0">
                  <a:solidFill>
                    <a:srgbClr val="FA83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" name="Google Shape;221;p20">
                <a:extLst>
                  <a:ext uri="{FF2B5EF4-FFF2-40B4-BE49-F238E27FC236}">
                    <a16:creationId xmlns:a16="http://schemas.microsoft.com/office/drawing/2014/main" id="{B119E21C-6E59-1B81-CE9A-574D71B34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051089"/>
                <a:ext cx="8915400" cy="1540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221;p20">
                <a:extLst>
                  <a:ext uri="{FF2B5EF4-FFF2-40B4-BE49-F238E27FC236}">
                    <a16:creationId xmlns:a16="http://schemas.microsoft.com/office/drawing/2014/main" id="{1B3EF914-E9F4-E9C1-F2EF-AC60525254C3}"/>
                  </a:ext>
                </a:extLst>
              </p:cNvPr>
              <p:cNvSpPr txBox="1"/>
              <p:nvPr/>
            </p:nvSpPr>
            <p:spPr>
              <a:xfrm>
                <a:off x="838200" y="5591928"/>
                <a:ext cx="10515600" cy="770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𝐶𝑂𝐶𝑂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𝛽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0</m:t>
                          </m:r>
                          <m:r>
                            <a:rPr lang="en-US" sz="2800" b="0" i="0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.</m:t>
                          </m:r>
                          <m:r>
                            <a:rPr lang="en-US" sz="2800" b="0" i="0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5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.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05</m:t>
                          </m:r>
                          <m:r>
                            <a:rPr lang="en-US" sz="28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, ∀</m:t>
                          </m:r>
                          <m:r>
                            <a:rPr lang="en-US" sz="28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≥</m:t>
                          </m:r>
                          <m:f>
                            <m:fPr>
                              <m:type m:val="lin"/>
                              <m:ctrlPr>
                                <a:rPr lang="en-US" sz="280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𝛽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&lt;</m:t>
                          </m:r>
                          <m:r>
                            <a:rPr lang="en-US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ar-AE" sz="2800" dirty="0">
                  <a:solidFill>
                    <a:srgbClr val="FA83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9" name="Google Shape;221;p20">
                <a:extLst>
                  <a:ext uri="{FF2B5EF4-FFF2-40B4-BE49-F238E27FC236}">
                    <a16:creationId xmlns:a16="http://schemas.microsoft.com/office/drawing/2014/main" id="{1B3EF914-E9F4-E9C1-F2EF-AC6052525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91928"/>
                <a:ext cx="10515600" cy="770420"/>
              </a:xfrm>
              <a:prstGeom prst="rect">
                <a:avLst/>
              </a:prstGeom>
              <a:blipFill>
                <a:blip r:embed="rId4"/>
                <a:stretch>
                  <a:fillRect t="-15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7E23422-A1AD-853E-82A5-7767AFF8A15A}"/>
                  </a:ext>
                </a:extLst>
              </p:cNvPr>
              <p:cNvSpPr/>
              <p:nvPr/>
            </p:nvSpPr>
            <p:spPr>
              <a:xfrm>
                <a:off x="3489959" y="2394334"/>
                <a:ext cx="5212081" cy="1656755"/>
              </a:xfrm>
              <a:prstGeom prst="roundRect">
                <a:avLst/>
              </a:prstGeom>
              <a:solidFill>
                <a:srgbClr val="FFF5E8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Ordre de grandeur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ar-AE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𝒎𝑨𝑷</m:t>
                    </m:r>
                    <m:r>
                      <a:rPr lang="en-US" sz="2800" b="1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≃</m:t>
                    </m:r>
                    <m:r>
                      <a:rPr lang="en-US" sz="28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  <m:r>
                      <a:rPr lang="en-US" sz="28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4</m:t>
                    </m:r>
                    <m:r>
                      <a:rPr lang="en-US" sz="28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⇒</m:t>
                    </m:r>
                  </m:oMath>
                </a14:m>
                <a:r>
                  <a:rPr lang="en-US" sz="2800" i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modèle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pas mal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ar-AE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𝒎𝑨𝑷</m:t>
                    </m:r>
                    <m:r>
                      <a:rPr lang="en-US" sz="2800" b="1" i="1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≃</m:t>
                    </m:r>
                    <m:r>
                      <a:rPr lang="en-US" sz="28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  <m:r>
                      <a:rPr lang="en-US" sz="28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r>
                      <a:rPr lang="en-US" sz="2800" b="0" i="1" smtClean="0">
                        <a:solidFill>
                          <a:srgbClr val="FA83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⇒</m:t>
                    </m:r>
                  </m:oMath>
                </a14:m>
                <a:r>
                  <a:rPr lang="en-US" sz="2800" i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très bon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modèle</a:t>
                </a:r>
                <a:endParaRPr lang="ar-AE" sz="2800" i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7E23422-A1AD-853E-82A5-7767AFF8A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59" y="2394334"/>
                <a:ext cx="5212081" cy="165675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607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>
          <a:extLst>
            <a:ext uri="{FF2B5EF4-FFF2-40B4-BE49-F238E27FC236}">
              <a16:creationId xmlns:a16="http://schemas.microsoft.com/office/drawing/2014/main" id="{D4E680C0-1D04-70E2-7F98-F20EF2A9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6">
            <a:extLst>
              <a:ext uri="{FF2B5EF4-FFF2-40B4-BE49-F238E27FC236}">
                <a16:creationId xmlns:a16="http://schemas.microsoft.com/office/drawing/2014/main" id="{A35DDDAC-97F8-B2AF-941C-2A6A1AFCA6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24656" y="1491711"/>
            <a:ext cx="6576600" cy="2387700"/>
          </a:xfrm>
          <a:prstGeom prst="rect">
            <a:avLst/>
          </a:prstGeom>
          <a:noFill/>
          <a:ln>
            <a:noFill/>
          </a:ln>
          <a:effectLst>
            <a:outerShdw blurRad="50800" dist="12700" dir="27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fr-FR"/>
              <a:t>Questions?</a:t>
            </a:r>
            <a:endParaRPr/>
          </a:p>
        </p:txBody>
      </p:sp>
      <p:sp>
        <p:nvSpPr>
          <p:cNvPr id="931" name="Google Shape;931;p56">
            <a:extLst>
              <a:ext uri="{FF2B5EF4-FFF2-40B4-BE49-F238E27FC236}">
                <a16:creationId xmlns:a16="http://schemas.microsoft.com/office/drawing/2014/main" id="{AB615972-349B-189F-AF7D-24A4E80E99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4656" y="4008048"/>
            <a:ext cx="6576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sp>
        <p:nvSpPr>
          <p:cNvPr id="932" name="Google Shape;932;p56">
            <a:extLst>
              <a:ext uri="{FF2B5EF4-FFF2-40B4-BE49-F238E27FC236}">
                <a16:creationId xmlns:a16="http://schemas.microsoft.com/office/drawing/2014/main" id="{337B2820-21E4-8606-B600-1AC6640077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05321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F262-BE5B-CA9E-F4F5-9F4EBCC0F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6F650-0A3F-30DE-F76A-58B81C128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err="1"/>
              <a:t>pur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10764-8758-C273-B99F-C36179245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4946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A9BA-09C9-B981-FE3E-81FDB6D6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Conséquences</a:t>
            </a:r>
            <a:r>
              <a:rPr lang="en-US" dirty="0"/>
              <a:t> du CNN </a:t>
            </a:r>
            <a:r>
              <a:rPr lang="en-US" dirty="0" err="1"/>
              <a:t>pur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C849C-5BD8-4915-06B1-F39E93ABA3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86</a:t>
            </a:fld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C12139-52EC-86B9-D881-C6FE1792F7A9}"/>
              </a:ext>
            </a:extLst>
          </p:cNvPr>
          <p:cNvGrpSpPr/>
          <p:nvPr/>
        </p:nvGrpSpPr>
        <p:grpSpPr>
          <a:xfrm>
            <a:off x="2925047" y="1405488"/>
            <a:ext cx="6341906" cy="2405527"/>
            <a:chOff x="2809445" y="1604162"/>
            <a:chExt cx="6341906" cy="2405527"/>
          </a:xfrm>
        </p:grpSpPr>
        <p:pic>
          <p:nvPicPr>
            <p:cNvPr id="4" name="Google Shape;208;p20">
              <a:extLst>
                <a:ext uri="{FF2B5EF4-FFF2-40B4-BE49-F238E27FC236}">
                  <a16:creationId xmlns:a16="http://schemas.microsoft.com/office/drawing/2014/main" id="{F1D0056C-9E91-7480-2F61-B45BA68608A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971" t="4978" r="33417" b="41254"/>
            <a:stretch/>
          </p:blipFill>
          <p:spPr>
            <a:xfrm>
              <a:off x="2809445" y="1637002"/>
              <a:ext cx="2039057" cy="23726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14E700-EC69-46AA-6828-C3E53C1A3F9E}"/>
                </a:ext>
              </a:extLst>
            </p:cNvPr>
            <p:cNvGrpSpPr/>
            <p:nvPr/>
          </p:nvGrpSpPr>
          <p:grpSpPr>
            <a:xfrm>
              <a:off x="7112294" y="1604162"/>
              <a:ext cx="2039057" cy="2372687"/>
              <a:chOff x="9657563" y="2528087"/>
              <a:chExt cx="2361101" cy="2747424"/>
            </a:xfrm>
          </p:grpSpPr>
          <p:pic>
            <p:nvPicPr>
              <p:cNvPr id="5" name="Google Shape;219;p20">
                <a:extLst>
                  <a:ext uri="{FF2B5EF4-FFF2-40B4-BE49-F238E27FC236}">
                    <a16:creationId xmlns:a16="http://schemas.microsoft.com/office/drawing/2014/main" id="{AFF35AB1-788C-59E0-A3F0-CF9EC1C6CC21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4971" t="4978" r="33417" b="41254"/>
              <a:stretch/>
            </p:blipFill>
            <p:spPr>
              <a:xfrm>
                <a:off x="9657563" y="2528087"/>
                <a:ext cx="2361101" cy="2747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220;p20">
                <a:extLst>
                  <a:ext uri="{FF2B5EF4-FFF2-40B4-BE49-F238E27FC236}">
                    <a16:creationId xmlns:a16="http://schemas.microsoft.com/office/drawing/2014/main" id="{5174C577-33FE-03B3-3B4D-D1AA985DEB41}"/>
                  </a:ext>
                </a:extLst>
              </p:cNvPr>
              <p:cNvSpPr/>
              <p:nvPr/>
            </p:nvSpPr>
            <p:spPr>
              <a:xfrm>
                <a:off x="9953625" y="2741075"/>
                <a:ext cx="1666800" cy="19227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2702D9B-DE43-22AE-E31B-70384F301D4B}"/>
                </a:ext>
              </a:extLst>
            </p:cNvPr>
            <p:cNvGrpSpPr/>
            <p:nvPr/>
          </p:nvGrpSpPr>
          <p:grpSpPr>
            <a:xfrm>
              <a:off x="4960870" y="2169567"/>
              <a:ext cx="2039056" cy="1307559"/>
              <a:chOff x="2679560" y="3248016"/>
              <a:chExt cx="2039056" cy="1307559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A987EF1-A681-E6CE-2E71-3230F35A2885}"/>
                  </a:ext>
                </a:extLst>
              </p:cNvPr>
              <p:cNvSpPr/>
              <p:nvPr/>
            </p:nvSpPr>
            <p:spPr>
              <a:xfrm>
                <a:off x="2679560" y="3385160"/>
                <a:ext cx="2039056" cy="1033272"/>
              </a:xfrm>
              <a:prstGeom prst="rightArrow">
                <a:avLst>
                  <a:gd name="adj1" fmla="val 50000"/>
                  <a:gd name="adj2" fmla="val 4646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E28829-75AD-994E-C49D-5321B1F80C39}"/>
                  </a:ext>
                </a:extLst>
              </p:cNvPr>
              <p:cNvSpPr/>
              <p:nvPr/>
            </p:nvSpPr>
            <p:spPr>
              <a:xfrm>
                <a:off x="2791928" y="3248016"/>
                <a:ext cx="1330742" cy="130755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YOLO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BC4847-3C52-4956-2CE1-CB6E1D92A009}"/>
              </a:ext>
            </a:extLst>
          </p:cNvPr>
          <p:cNvGrpSpPr/>
          <p:nvPr/>
        </p:nvGrpSpPr>
        <p:grpSpPr>
          <a:xfrm>
            <a:off x="5076472" y="4821564"/>
            <a:ext cx="2039056" cy="1307559"/>
            <a:chOff x="2679560" y="3248016"/>
            <a:chExt cx="2039056" cy="1307559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F96A4DD-A3A7-4A8B-D9A5-207BDC870274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4B726D-DD08-870B-5E66-2F21B5383F3B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YOLO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5DCD81-2A05-B013-1347-00198FF93AF3}"/>
              </a:ext>
            </a:extLst>
          </p:cNvPr>
          <p:cNvGrpSpPr/>
          <p:nvPr/>
        </p:nvGrpSpPr>
        <p:grpSpPr>
          <a:xfrm>
            <a:off x="885990" y="4255195"/>
            <a:ext cx="4078114" cy="2372687"/>
            <a:chOff x="410448" y="4255195"/>
            <a:chExt cx="4078114" cy="2372687"/>
          </a:xfrm>
        </p:grpSpPr>
        <p:pic>
          <p:nvPicPr>
            <p:cNvPr id="13" name="Google Shape;208;p20">
              <a:extLst>
                <a:ext uri="{FF2B5EF4-FFF2-40B4-BE49-F238E27FC236}">
                  <a16:creationId xmlns:a16="http://schemas.microsoft.com/office/drawing/2014/main" id="{81C80BEE-BEBE-FC59-5DF2-837EF88719E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971" t="4978" r="33417" b="41254"/>
            <a:stretch/>
          </p:blipFill>
          <p:spPr>
            <a:xfrm>
              <a:off x="410448" y="4255195"/>
              <a:ext cx="2039057" cy="2372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8;p20">
              <a:extLst>
                <a:ext uri="{FF2B5EF4-FFF2-40B4-BE49-F238E27FC236}">
                  <a16:creationId xmlns:a16="http://schemas.microsoft.com/office/drawing/2014/main" id="{6AABF957-C6C8-C9D9-6A9A-BE67974801D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971" t="4978" r="33417" b="41254"/>
            <a:stretch/>
          </p:blipFill>
          <p:spPr>
            <a:xfrm>
              <a:off x="2449505" y="4255195"/>
              <a:ext cx="2039057" cy="23726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021746-D7CE-DCCB-9F24-AEC73ED56122}"/>
              </a:ext>
            </a:extLst>
          </p:cNvPr>
          <p:cNvGrpSpPr/>
          <p:nvPr/>
        </p:nvGrpSpPr>
        <p:grpSpPr>
          <a:xfrm>
            <a:off x="7227896" y="4256161"/>
            <a:ext cx="4078114" cy="2372687"/>
            <a:chOff x="7732722" y="4222355"/>
            <a:chExt cx="4078114" cy="23726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4E431D-74A4-2818-F257-F364A82405B1}"/>
                </a:ext>
              </a:extLst>
            </p:cNvPr>
            <p:cNvGrpSpPr/>
            <p:nvPr/>
          </p:nvGrpSpPr>
          <p:grpSpPr>
            <a:xfrm>
              <a:off x="7732722" y="4222355"/>
              <a:ext cx="2039057" cy="2372687"/>
              <a:chOff x="9657563" y="2528087"/>
              <a:chExt cx="2361101" cy="2747424"/>
            </a:xfrm>
          </p:grpSpPr>
          <p:pic>
            <p:nvPicPr>
              <p:cNvPr id="18" name="Google Shape;219;p20">
                <a:extLst>
                  <a:ext uri="{FF2B5EF4-FFF2-40B4-BE49-F238E27FC236}">
                    <a16:creationId xmlns:a16="http://schemas.microsoft.com/office/drawing/2014/main" id="{E728C500-EFEA-F639-6DA0-DF8B8127D09A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4971" t="4978" r="33417" b="41254"/>
              <a:stretch/>
            </p:blipFill>
            <p:spPr>
              <a:xfrm>
                <a:off x="9657563" y="2528087"/>
                <a:ext cx="2361101" cy="2747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220;p20">
                <a:extLst>
                  <a:ext uri="{FF2B5EF4-FFF2-40B4-BE49-F238E27FC236}">
                    <a16:creationId xmlns:a16="http://schemas.microsoft.com/office/drawing/2014/main" id="{F63834F3-7A2D-2A98-C634-8AB68E8FFFAF}"/>
                  </a:ext>
                </a:extLst>
              </p:cNvPr>
              <p:cNvSpPr/>
              <p:nvPr/>
            </p:nvSpPr>
            <p:spPr>
              <a:xfrm>
                <a:off x="9953625" y="2741075"/>
                <a:ext cx="1666800" cy="19227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46B9A3-9898-BF6C-C811-EE76F5718607}"/>
                </a:ext>
              </a:extLst>
            </p:cNvPr>
            <p:cNvGrpSpPr/>
            <p:nvPr/>
          </p:nvGrpSpPr>
          <p:grpSpPr>
            <a:xfrm>
              <a:off x="9771779" y="4222355"/>
              <a:ext cx="2039057" cy="2372687"/>
              <a:chOff x="9657563" y="2528087"/>
              <a:chExt cx="2361101" cy="2747424"/>
            </a:xfrm>
          </p:grpSpPr>
          <p:pic>
            <p:nvPicPr>
              <p:cNvPr id="22" name="Google Shape;219;p20">
                <a:extLst>
                  <a:ext uri="{FF2B5EF4-FFF2-40B4-BE49-F238E27FC236}">
                    <a16:creationId xmlns:a16="http://schemas.microsoft.com/office/drawing/2014/main" id="{A6F1AA79-BE4B-F344-BA2C-6636E9A233C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4971" t="4978" r="33417" b="41254"/>
              <a:stretch/>
            </p:blipFill>
            <p:spPr>
              <a:xfrm>
                <a:off x="9657563" y="2528087"/>
                <a:ext cx="2361101" cy="2747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220;p20">
                <a:extLst>
                  <a:ext uri="{FF2B5EF4-FFF2-40B4-BE49-F238E27FC236}">
                    <a16:creationId xmlns:a16="http://schemas.microsoft.com/office/drawing/2014/main" id="{007A1262-629C-F054-950E-311B2FABC1DC}"/>
                  </a:ext>
                </a:extLst>
              </p:cNvPr>
              <p:cNvSpPr/>
              <p:nvPr/>
            </p:nvSpPr>
            <p:spPr>
              <a:xfrm>
                <a:off x="9953625" y="2741075"/>
                <a:ext cx="1666800" cy="1922700"/>
              </a:xfrm>
              <a:prstGeom prst="rect">
                <a:avLst/>
              </a:prstGeom>
              <a:noFill/>
              <a:ln w="3810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A057D5-9C16-415F-7051-AD37D77A562C}"/>
                  </a:ext>
                </a:extLst>
              </p:cNvPr>
              <p:cNvSpPr txBox="1"/>
              <p:nvPr/>
            </p:nvSpPr>
            <p:spPr>
              <a:xfrm>
                <a:off x="5619750" y="3599329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⇕</m:t>
                      </m:r>
                    </m:oMath>
                  </m:oMathPara>
                </a14:m>
                <a:endParaRPr lang="en-US" sz="4800" dirty="0">
                  <a:solidFill>
                    <a:srgbClr val="FA830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A057D5-9C16-415F-7051-AD37D77A5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0" y="3599329"/>
                <a:ext cx="45720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221;p20">
            <a:extLst>
              <a:ext uri="{FF2B5EF4-FFF2-40B4-BE49-F238E27FC236}">
                <a16:creationId xmlns:a16="http://schemas.microsoft.com/office/drawing/2014/main" id="{CCA9D77E-9FC9-1E79-3853-AD4946AB383B}"/>
              </a:ext>
            </a:extLst>
          </p:cNvPr>
          <p:cNvSpPr txBox="1"/>
          <p:nvPr/>
        </p:nvSpPr>
        <p:spPr>
          <a:xfrm>
            <a:off x="5229225" y="1283150"/>
            <a:ext cx="1238250" cy="54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21;p20">
            <a:extLst>
              <a:ext uri="{FF2B5EF4-FFF2-40B4-BE49-F238E27FC236}">
                <a16:creationId xmlns:a16="http://schemas.microsoft.com/office/drawing/2014/main" id="{BB0EA0A2-478E-8B03-B6CE-11C34F4A3A78}"/>
              </a:ext>
            </a:extLst>
          </p:cNvPr>
          <p:cNvSpPr txBox="1"/>
          <p:nvPr/>
        </p:nvSpPr>
        <p:spPr>
          <a:xfrm>
            <a:off x="5232383" y="6166686"/>
            <a:ext cx="1238250" cy="54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461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838200" y="230118"/>
            <a:ext cx="10515600" cy="73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 la détection dans tout ça?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 l="4971" t="4978" r="33417" b="41254"/>
          <a:stretch/>
        </p:blipFill>
        <p:spPr>
          <a:xfrm>
            <a:off x="197663" y="2528112"/>
            <a:ext cx="2361101" cy="27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012" y="2502087"/>
            <a:ext cx="2799425" cy="27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2634788" y="4663650"/>
            <a:ext cx="1731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Conv +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7576913" y="4663650"/>
            <a:ext cx="1731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strike="sng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Flatten</a:t>
            </a:r>
            <a:endParaRPr sz="2800" strike="sng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4896725" y="1869050"/>
            <a:ext cx="25020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 sz="2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l="4971" t="4978" r="33417" b="41254"/>
          <a:stretch/>
        </p:blipFill>
        <p:spPr>
          <a:xfrm>
            <a:off x="9657563" y="2528087"/>
            <a:ext cx="2361101" cy="27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/>
          <p:nvPr/>
        </p:nvSpPr>
        <p:spPr>
          <a:xfrm>
            <a:off x="9953625" y="2741075"/>
            <a:ext cx="1666800" cy="19227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2105400" y="5867400"/>
            <a:ext cx="7981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Intuition : on veut garder l’</a:t>
            </a:r>
            <a:r>
              <a:rPr lang="fr-FR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information spatiale</a:t>
            </a:r>
            <a:endParaRPr sz="28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B6E01F-19D8-A6F2-7E0D-41DEC26DD8E2}"/>
              </a:ext>
            </a:extLst>
          </p:cNvPr>
          <p:cNvGrpSpPr/>
          <p:nvPr/>
        </p:nvGrpSpPr>
        <p:grpSpPr>
          <a:xfrm>
            <a:off x="2679560" y="3248016"/>
            <a:ext cx="2039056" cy="1307559"/>
            <a:chOff x="2679560" y="3248016"/>
            <a:chExt cx="2039056" cy="1307559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FC950FC-2169-1634-C166-5926D8E56F72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9A88AA-B351-41DC-90AA-FEFCA03F7A46}"/>
                </a:ext>
              </a:extLst>
            </p:cNvPr>
            <p:cNvSpPr/>
            <p:nvPr/>
          </p:nvSpPr>
          <p:spPr>
            <a:xfrm>
              <a:off x="2791928" y="3248016"/>
              <a:ext cx="1330742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 Extractor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F2989EB-967E-B9DE-BDAD-C40C6F7779FD}"/>
              </a:ext>
            </a:extLst>
          </p:cNvPr>
          <p:cNvGrpSpPr/>
          <p:nvPr/>
        </p:nvGrpSpPr>
        <p:grpSpPr>
          <a:xfrm>
            <a:off x="7576833" y="3248016"/>
            <a:ext cx="2039056" cy="1307559"/>
            <a:chOff x="2679560" y="3248016"/>
            <a:chExt cx="2039056" cy="1307559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D870874-C7CD-7B7D-FA51-FA8AB37921BD}"/>
                </a:ext>
              </a:extLst>
            </p:cNvPr>
            <p:cNvSpPr/>
            <p:nvPr/>
          </p:nvSpPr>
          <p:spPr>
            <a:xfrm>
              <a:off x="2679560" y="3385160"/>
              <a:ext cx="2039056" cy="1033272"/>
            </a:xfrm>
            <a:prstGeom prst="rightArrow">
              <a:avLst>
                <a:gd name="adj1" fmla="val 50000"/>
                <a:gd name="adj2" fmla="val 464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46D02-AE48-F292-0BF8-5F522B6CBE26}"/>
                </a:ext>
              </a:extLst>
            </p:cNvPr>
            <p:cNvSpPr/>
            <p:nvPr/>
          </p:nvSpPr>
          <p:spPr>
            <a:xfrm>
              <a:off x="2760827" y="3248016"/>
              <a:ext cx="1390650" cy="13075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Tête de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détection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4053</Words>
  <Application>Microsoft Office PowerPoint</Application>
  <PresentationFormat>Widescreen</PresentationFormat>
  <Paragraphs>992</Paragraphs>
  <Slides>86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Cambria Math</vt:lpstr>
      <vt:lpstr>Automatants</vt:lpstr>
      <vt:lpstr>Yolo</vt:lpstr>
      <vt:lpstr>Plan</vt:lpstr>
      <vt:lpstr>Introduction</vt:lpstr>
      <vt:lpstr>Rappels sur la classification</vt:lpstr>
      <vt:lpstr>Formalisation de la détection</vt:lpstr>
      <vt:lpstr>Formalisation de la détection</vt:lpstr>
      <vt:lpstr>Feature extraction</vt:lpstr>
      <vt:lpstr>Interprétation de la feature map</vt:lpstr>
      <vt:lpstr>Et la détection dans tout ça?</vt:lpstr>
      <vt:lpstr>L’architecture de base de Yolo</vt:lpstr>
      <vt:lpstr>Interprétation d’une convolution 1x1</vt:lpstr>
      <vt:lpstr>Interprétation d’une convolution 1x1</vt:lpstr>
      <vt:lpstr>Interprétation d’une convolution 1x1</vt:lpstr>
      <vt:lpstr>Interprétation de la detection map</vt:lpstr>
      <vt:lpstr>Interprétation de la detection map</vt:lpstr>
      <vt:lpstr>Post-process final</vt:lpstr>
      <vt:lpstr>En résumé</vt:lpstr>
      <vt:lpstr>En résumé</vt:lpstr>
      <vt:lpstr>Questions?</vt:lpstr>
      <vt:lpstr>Les priors</vt:lpstr>
      <vt:lpstr>Le problème de YoloV1</vt:lpstr>
      <vt:lpstr>Un problème de distribution</vt:lpstr>
      <vt:lpstr>Les priors, c’est quoi?</vt:lpstr>
      <vt:lpstr>Une distribution plus sympa</vt:lpstr>
      <vt:lpstr>A quoi servent les priors?</vt:lpstr>
      <vt:lpstr>A quoi servent les priors?</vt:lpstr>
      <vt:lpstr>A quoi servent les priors?</vt:lpstr>
      <vt:lpstr>A quoi servent les priors?</vt:lpstr>
      <vt:lpstr>Intersection over Union (IoU)</vt:lpstr>
      <vt:lpstr>Calcul des priors</vt:lpstr>
      <vt:lpstr>Calcul des priors</vt:lpstr>
      <vt:lpstr>Calcul des priors</vt:lpstr>
      <vt:lpstr>Architecture de YoloV2</vt:lpstr>
      <vt:lpstr>Architecture de YoloV2</vt:lpstr>
      <vt:lpstr>En pratique</vt:lpstr>
      <vt:lpstr>Post-process : même principe</vt:lpstr>
      <vt:lpstr>Post-process : même principe</vt:lpstr>
      <vt:lpstr>En résumé</vt:lpstr>
      <vt:lpstr>Questions?</vt:lpstr>
      <vt:lpstr>Décodage  des boîtes</vt:lpstr>
      <vt:lpstr>Récap rapide</vt:lpstr>
      <vt:lpstr>Notations</vt:lpstr>
      <vt:lpstr>Décodage d’une boîte</vt:lpstr>
      <vt:lpstr>Décodage d’une boîte</vt:lpstr>
      <vt:lpstr>Décodage d’une boîte</vt:lpstr>
      <vt:lpstr>Décodage d’une boîte</vt:lpstr>
      <vt:lpstr>Décodage d’une boîte</vt:lpstr>
      <vt:lpstr>Décodage d’une boîte</vt:lpstr>
      <vt:lpstr>Décodage d’une boîte</vt:lpstr>
      <vt:lpstr>Filtrage des boîtes</vt:lpstr>
      <vt:lpstr>Non-Maximum Suppression (NMS)</vt:lpstr>
      <vt:lpstr>Dernière étape!</vt:lpstr>
      <vt:lpstr>Gros récap</vt:lpstr>
      <vt:lpstr>Questions?</vt:lpstr>
      <vt:lpstr>Entraînement</vt:lpstr>
      <vt:lpstr>Qu’est qu’on entraîne dans tout ça?</vt:lpstr>
      <vt:lpstr>Génération du tenseur de ground truth</vt:lpstr>
      <vt:lpstr>Génération du tenseur de ground truth</vt:lpstr>
      <vt:lpstr>Intuition sur la loss function</vt:lpstr>
      <vt:lpstr>Loss</vt:lpstr>
      <vt:lpstr>Loss</vt:lpstr>
      <vt:lpstr>Loss : position et taille des boîtes</vt:lpstr>
      <vt:lpstr>Loss : position et taille des boîtes</vt:lpstr>
      <vt:lpstr>Loss : objectness</vt:lpstr>
      <vt:lpstr>Loss : objectness</vt:lpstr>
      <vt:lpstr>Loss : classification</vt:lpstr>
      <vt:lpstr>Loss </vt:lpstr>
      <vt:lpstr>Questions?</vt:lpstr>
      <vt:lpstr>Evaluation</vt:lpstr>
      <vt:lpstr>VP, FP, FN et … VN?</vt:lpstr>
      <vt:lpstr>VP, FP, FN et … VN?</vt:lpstr>
      <vt:lpstr>VP, FP, FN et … VN?</vt:lpstr>
      <vt:lpstr>Précision et rappel</vt:lpstr>
      <vt:lpstr>Average Precision (AP)</vt:lpstr>
      <vt:lpstr>Average Precision (AP)</vt:lpstr>
      <vt:lpstr>Average Precision (AP)</vt:lpstr>
      <vt:lpstr>Average Precision (AP)</vt:lpstr>
      <vt:lpstr>Average Precision (AP)</vt:lpstr>
      <vt:lpstr>Average Precision (AP)</vt:lpstr>
      <vt:lpstr>Average Precision (AP)</vt:lpstr>
      <vt:lpstr>Average Precision (AP)</vt:lpstr>
      <vt:lpstr>Mean Average Precision (mAP)</vt:lpstr>
      <vt:lpstr>Mean Average Precision (mAP)</vt:lpstr>
      <vt:lpstr>Questions?</vt:lpstr>
      <vt:lpstr>Bonus</vt:lpstr>
      <vt:lpstr>Conséquences du CNN pur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Youlix</cp:lastModifiedBy>
  <cp:revision>21</cp:revision>
  <dcterms:modified xsi:type="dcterms:W3CDTF">2025-03-01T17:42:22Z</dcterms:modified>
</cp:coreProperties>
</file>